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660" r:id="rId5"/>
    <p:sldMasterId id="2147483648" r:id="rId6"/>
  </p:sldMasterIdLst>
  <p:sldIdLst>
    <p:sldId id="257" r:id="rId7"/>
    <p:sldId id="258" r:id="rId8"/>
    <p:sldId id="259" r:id="rId9"/>
    <p:sldId id="261" r:id="rId10"/>
    <p:sldId id="278" r:id="rId11"/>
    <p:sldId id="277" r:id="rId12"/>
    <p:sldId id="276" r:id="rId13"/>
    <p:sldId id="280" r:id="rId14"/>
    <p:sldId id="262" r:id="rId15"/>
    <p:sldId id="272" r:id="rId16"/>
    <p:sldId id="270" r:id="rId17"/>
    <p:sldId id="263" r:id="rId18"/>
    <p:sldId id="283" r:id="rId19"/>
    <p:sldId id="286" r:id="rId20"/>
    <p:sldId id="287" r:id="rId21"/>
    <p:sldId id="288" r:id="rId22"/>
    <p:sldId id="266" r:id="rId23"/>
    <p:sldId id="291" r:id="rId24"/>
    <p:sldId id="292" r:id="rId25"/>
    <p:sldId id="289" r:id="rId26"/>
    <p:sldId id="273" r:id="rId27"/>
    <p:sldId id="267" r:id="rId28"/>
    <p:sldId id="285" r:id="rId29"/>
    <p:sldId id="314" r:id="rId30"/>
    <p:sldId id="284" r:id="rId31"/>
    <p:sldId id="264" r:id="rId32"/>
    <p:sldId id="279" r:id="rId33"/>
    <p:sldId id="281" r:id="rId3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3" d="100"/>
        <a:sy n="5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presProps" Target="presProp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B3EC21-70E3-4AC7-A4DF-8540E8BA9873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A345B2AE-9B95-46D2-A307-E2EAB1243817}">
      <dgm:prSet phldrT="[Texto]"/>
      <dgm:spPr/>
      <dgm:t>
        <a:bodyPr/>
        <a:lstStyle/>
        <a:p>
          <a:r>
            <a:rPr lang="pt-BR" dirty="0" err="1"/>
            <a:t>Workspace</a:t>
          </a:r>
          <a:r>
            <a:rPr lang="pt-BR" dirty="0"/>
            <a:t>: Treinamento_Prof1</a:t>
          </a:r>
        </a:p>
        <a:p>
          <a:endParaRPr lang="pt-BR" dirty="0"/>
        </a:p>
      </dgm:t>
    </dgm:pt>
    <dgm:pt modelId="{ED3FC6D1-7B70-4792-AC8A-FCE22975A968}" type="parTrans" cxnId="{9104E44E-DFA6-4089-B0EB-3E230F20E611}">
      <dgm:prSet/>
      <dgm:spPr/>
      <dgm:t>
        <a:bodyPr/>
        <a:lstStyle/>
        <a:p>
          <a:endParaRPr lang="pt-BR"/>
        </a:p>
      </dgm:t>
    </dgm:pt>
    <dgm:pt modelId="{9AE8E61C-A68C-4FAF-9BD8-E1DEE144CAD3}" type="sibTrans" cxnId="{9104E44E-DFA6-4089-B0EB-3E230F20E611}">
      <dgm:prSet/>
      <dgm:spPr/>
      <dgm:t>
        <a:bodyPr/>
        <a:lstStyle/>
        <a:p>
          <a:endParaRPr lang="pt-BR"/>
        </a:p>
      </dgm:t>
    </dgm:pt>
    <dgm:pt modelId="{6B5421B5-7E84-450D-AB4D-CDB491C1103D}">
      <dgm:prSet phldrT="[Texto]"/>
      <dgm:spPr/>
      <dgm:t>
        <a:bodyPr/>
        <a:lstStyle/>
        <a:p>
          <a:r>
            <a:rPr lang="pt-BR" dirty="0"/>
            <a:t>Canal1: </a:t>
          </a:r>
        </a:p>
        <a:p>
          <a:r>
            <a:rPr lang="pt-BR" dirty="0"/>
            <a:t>Prof1, cliente, PO1</a:t>
          </a:r>
        </a:p>
      </dgm:t>
    </dgm:pt>
    <dgm:pt modelId="{43427336-4BBA-4E36-B71B-C83C5E3A389F}" type="parTrans" cxnId="{6470C64B-36AE-45DD-8544-7FD26F3ED637}">
      <dgm:prSet/>
      <dgm:spPr/>
      <dgm:t>
        <a:bodyPr/>
        <a:lstStyle/>
        <a:p>
          <a:endParaRPr lang="pt-BR"/>
        </a:p>
      </dgm:t>
    </dgm:pt>
    <dgm:pt modelId="{07DBF380-939F-4B1D-93DA-F1F44C9256FE}" type="sibTrans" cxnId="{6470C64B-36AE-45DD-8544-7FD26F3ED637}">
      <dgm:prSet/>
      <dgm:spPr/>
      <dgm:t>
        <a:bodyPr/>
        <a:lstStyle/>
        <a:p>
          <a:endParaRPr lang="pt-BR"/>
        </a:p>
      </dgm:t>
    </dgm:pt>
    <dgm:pt modelId="{8FD6EEDC-44A5-4566-BCC9-94FF4224D464}">
      <dgm:prSet phldrT="[Texto]"/>
      <dgm:spPr/>
      <dgm:t>
        <a:bodyPr/>
        <a:lstStyle/>
        <a:p>
          <a:r>
            <a:rPr lang="pt-BR" dirty="0"/>
            <a:t>Canal2:</a:t>
          </a:r>
        </a:p>
        <a:p>
          <a:r>
            <a:rPr lang="pt-BR" dirty="0"/>
            <a:t>Prof1, cliente, PO2</a:t>
          </a:r>
        </a:p>
      </dgm:t>
    </dgm:pt>
    <dgm:pt modelId="{ECFB7AEF-21D6-44AE-874D-27C6AD66171E}" type="parTrans" cxnId="{D1E0613F-F4DC-4791-B678-84F5CB6E7140}">
      <dgm:prSet/>
      <dgm:spPr/>
      <dgm:t>
        <a:bodyPr/>
        <a:lstStyle/>
        <a:p>
          <a:endParaRPr lang="pt-BR"/>
        </a:p>
      </dgm:t>
    </dgm:pt>
    <dgm:pt modelId="{D6B4B4C7-2A1D-4927-B189-A623A114BAA9}" type="sibTrans" cxnId="{D1E0613F-F4DC-4791-B678-84F5CB6E7140}">
      <dgm:prSet/>
      <dgm:spPr/>
      <dgm:t>
        <a:bodyPr/>
        <a:lstStyle/>
        <a:p>
          <a:endParaRPr lang="pt-BR"/>
        </a:p>
      </dgm:t>
    </dgm:pt>
    <dgm:pt modelId="{2181CB10-0A30-48EB-9CEE-7FCB44C0BB20}">
      <dgm:prSet phldrT="[Texto]"/>
      <dgm:spPr/>
      <dgm:t>
        <a:bodyPr/>
        <a:lstStyle/>
        <a:p>
          <a:r>
            <a:rPr lang="pt-BR" dirty="0"/>
            <a:t>Canal3:</a:t>
          </a:r>
        </a:p>
        <a:p>
          <a:r>
            <a:rPr lang="pt-BR" dirty="0"/>
            <a:t>Prof1, cliente, PO3</a:t>
          </a:r>
        </a:p>
      </dgm:t>
    </dgm:pt>
    <dgm:pt modelId="{EC53EDA5-FA73-4A0F-9833-46FD8EF33E50}" type="parTrans" cxnId="{52F76166-5629-409A-94E9-FFDC03128945}">
      <dgm:prSet/>
      <dgm:spPr/>
      <dgm:t>
        <a:bodyPr/>
        <a:lstStyle/>
        <a:p>
          <a:endParaRPr lang="pt-BR"/>
        </a:p>
      </dgm:t>
    </dgm:pt>
    <dgm:pt modelId="{44835539-A5F9-41C4-9DEC-243B6E2FB0BE}" type="sibTrans" cxnId="{52F76166-5629-409A-94E9-FFDC03128945}">
      <dgm:prSet/>
      <dgm:spPr/>
      <dgm:t>
        <a:bodyPr/>
        <a:lstStyle/>
        <a:p>
          <a:endParaRPr lang="pt-BR"/>
        </a:p>
      </dgm:t>
    </dgm:pt>
    <dgm:pt modelId="{CD905669-EB66-49DF-8ED9-CC5029C9AC18}" type="pres">
      <dgm:prSet presAssocID="{B6B3EC21-70E3-4AC7-A4DF-8540E8BA9873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35288AC-8CBC-4B22-BB84-1573E5A6DB6B}" type="pres">
      <dgm:prSet presAssocID="{A345B2AE-9B95-46D2-A307-E2EAB1243817}" presName="root1" presStyleCnt="0"/>
      <dgm:spPr/>
    </dgm:pt>
    <dgm:pt modelId="{08A18CE4-CDBD-425A-B530-B026F924302F}" type="pres">
      <dgm:prSet presAssocID="{A345B2AE-9B95-46D2-A307-E2EAB1243817}" presName="LevelOneTextNode" presStyleLbl="node0" presStyleIdx="0" presStyleCnt="1">
        <dgm:presLayoutVars>
          <dgm:chPref val="3"/>
        </dgm:presLayoutVars>
      </dgm:prSet>
      <dgm:spPr/>
    </dgm:pt>
    <dgm:pt modelId="{BE30E425-9F52-452B-A1F0-14F89C3BCCCE}" type="pres">
      <dgm:prSet presAssocID="{A345B2AE-9B95-46D2-A307-E2EAB1243817}" presName="level2hierChild" presStyleCnt="0"/>
      <dgm:spPr/>
    </dgm:pt>
    <dgm:pt modelId="{D3C91553-DF9D-4C46-85A6-FE85039A353D}" type="pres">
      <dgm:prSet presAssocID="{43427336-4BBA-4E36-B71B-C83C5E3A389F}" presName="conn2-1" presStyleLbl="parChTrans1D2" presStyleIdx="0" presStyleCnt="3"/>
      <dgm:spPr/>
    </dgm:pt>
    <dgm:pt modelId="{C0B3A15F-F36B-402A-9C40-B9344924A909}" type="pres">
      <dgm:prSet presAssocID="{43427336-4BBA-4E36-B71B-C83C5E3A389F}" presName="connTx" presStyleLbl="parChTrans1D2" presStyleIdx="0" presStyleCnt="3"/>
      <dgm:spPr/>
    </dgm:pt>
    <dgm:pt modelId="{42EC1297-2276-4BE2-B77A-14E742C86ABE}" type="pres">
      <dgm:prSet presAssocID="{6B5421B5-7E84-450D-AB4D-CDB491C1103D}" presName="root2" presStyleCnt="0"/>
      <dgm:spPr/>
    </dgm:pt>
    <dgm:pt modelId="{2D62931D-BCC2-46E0-9EE9-69236C6F9915}" type="pres">
      <dgm:prSet presAssocID="{6B5421B5-7E84-450D-AB4D-CDB491C1103D}" presName="LevelTwoTextNode" presStyleLbl="node2" presStyleIdx="0" presStyleCnt="3">
        <dgm:presLayoutVars>
          <dgm:chPref val="3"/>
        </dgm:presLayoutVars>
      </dgm:prSet>
      <dgm:spPr/>
    </dgm:pt>
    <dgm:pt modelId="{2C1789DF-825C-4369-A6F8-B1E42CC7C768}" type="pres">
      <dgm:prSet presAssocID="{6B5421B5-7E84-450D-AB4D-CDB491C1103D}" presName="level3hierChild" presStyleCnt="0"/>
      <dgm:spPr/>
    </dgm:pt>
    <dgm:pt modelId="{1B8F1FB3-D65B-4B3B-873F-14FED20FBC12}" type="pres">
      <dgm:prSet presAssocID="{ECFB7AEF-21D6-44AE-874D-27C6AD66171E}" presName="conn2-1" presStyleLbl="parChTrans1D2" presStyleIdx="1" presStyleCnt="3"/>
      <dgm:spPr/>
    </dgm:pt>
    <dgm:pt modelId="{38F9A069-F9C1-4F89-B95D-2DD7D025670C}" type="pres">
      <dgm:prSet presAssocID="{ECFB7AEF-21D6-44AE-874D-27C6AD66171E}" presName="connTx" presStyleLbl="parChTrans1D2" presStyleIdx="1" presStyleCnt="3"/>
      <dgm:spPr/>
    </dgm:pt>
    <dgm:pt modelId="{9BD86ADF-AFF9-4453-A8CB-40081C21ABD8}" type="pres">
      <dgm:prSet presAssocID="{8FD6EEDC-44A5-4566-BCC9-94FF4224D464}" presName="root2" presStyleCnt="0"/>
      <dgm:spPr/>
    </dgm:pt>
    <dgm:pt modelId="{F0CA2EB3-E102-4595-A699-B30BC9F5F81F}" type="pres">
      <dgm:prSet presAssocID="{8FD6EEDC-44A5-4566-BCC9-94FF4224D464}" presName="LevelTwoTextNode" presStyleLbl="node2" presStyleIdx="1" presStyleCnt="3">
        <dgm:presLayoutVars>
          <dgm:chPref val="3"/>
        </dgm:presLayoutVars>
      </dgm:prSet>
      <dgm:spPr/>
    </dgm:pt>
    <dgm:pt modelId="{73E0DE16-40A4-4244-9F4A-B9753EAF10B7}" type="pres">
      <dgm:prSet presAssocID="{8FD6EEDC-44A5-4566-BCC9-94FF4224D464}" presName="level3hierChild" presStyleCnt="0"/>
      <dgm:spPr/>
    </dgm:pt>
    <dgm:pt modelId="{E0D03F35-9A7D-400E-85DD-693E20C29300}" type="pres">
      <dgm:prSet presAssocID="{EC53EDA5-FA73-4A0F-9833-46FD8EF33E50}" presName="conn2-1" presStyleLbl="parChTrans1D2" presStyleIdx="2" presStyleCnt="3"/>
      <dgm:spPr/>
    </dgm:pt>
    <dgm:pt modelId="{16144AA4-060C-4AEA-8004-D746732EBC9C}" type="pres">
      <dgm:prSet presAssocID="{EC53EDA5-FA73-4A0F-9833-46FD8EF33E50}" presName="connTx" presStyleLbl="parChTrans1D2" presStyleIdx="2" presStyleCnt="3"/>
      <dgm:spPr/>
    </dgm:pt>
    <dgm:pt modelId="{0A2A1416-DB6B-4E2A-A039-D4AFFDF07FCC}" type="pres">
      <dgm:prSet presAssocID="{2181CB10-0A30-48EB-9CEE-7FCB44C0BB20}" presName="root2" presStyleCnt="0"/>
      <dgm:spPr/>
    </dgm:pt>
    <dgm:pt modelId="{6D9E4D81-EC1B-4629-BC87-2BEA0D53C3F2}" type="pres">
      <dgm:prSet presAssocID="{2181CB10-0A30-48EB-9CEE-7FCB44C0BB20}" presName="LevelTwoTextNode" presStyleLbl="node2" presStyleIdx="2" presStyleCnt="3">
        <dgm:presLayoutVars>
          <dgm:chPref val="3"/>
        </dgm:presLayoutVars>
      </dgm:prSet>
      <dgm:spPr/>
    </dgm:pt>
    <dgm:pt modelId="{17D6F593-0477-439D-A1AE-357F6CF57BED}" type="pres">
      <dgm:prSet presAssocID="{2181CB10-0A30-48EB-9CEE-7FCB44C0BB20}" presName="level3hierChild" presStyleCnt="0"/>
      <dgm:spPr/>
    </dgm:pt>
  </dgm:ptLst>
  <dgm:cxnLst>
    <dgm:cxn modelId="{BA74AC17-8572-49BA-8389-F6008952A5F1}" type="presOf" srcId="{EC53EDA5-FA73-4A0F-9833-46FD8EF33E50}" destId="{E0D03F35-9A7D-400E-85DD-693E20C29300}" srcOrd="0" destOrd="0" presId="urn:microsoft.com/office/officeart/2008/layout/HorizontalMultiLevelHierarchy"/>
    <dgm:cxn modelId="{6133C31E-7349-4A3F-91EE-E9BF9E5D8305}" type="presOf" srcId="{ECFB7AEF-21D6-44AE-874D-27C6AD66171E}" destId="{38F9A069-F9C1-4F89-B95D-2DD7D025670C}" srcOrd="1" destOrd="0" presId="urn:microsoft.com/office/officeart/2008/layout/HorizontalMultiLevelHierarchy"/>
    <dgm:cxn modelId="{53071729-5B32-46ED-BE79-6D616DC5BF21}" type="presOf" srcId="{EC53EDA5-FA73-4A0F-9833-46FD8EF33E50}" destId="{16144AA4-060C-4AEA-8004-D746732EBC9C}" srcOrd="1" destOrd="0" presId="urn:microsoft.com/office/officeart/2008/layout/HorizontalMultiLevelHierarchy"/>
    <dgm:cxn modelId="{73B3D633-2B81-4480-9E98-5653C28664C7}" type="presOf" srcId="{6B5421B5-7E84-450D-AB4D-CDB491C1103D}" destId="{2D62931D-BCC2-46E0-9EE9-69236C6F9915}" srcOrd="0" destOrd="0" presId="urn:microsoft.com/office/officeart/2008/layout/HorizontalMultiLevelHierarchy"/>
    <dgm:cxn modelId="{D1E0613F-F4DC-4791-B678-84F5CB6E7140}" srcId="{A345B2AE-9B95-46D2-A307-E2EAB1243817}" destId="{8FD6EEDC-44A5-4566-BCC9-94FF4224D464}" srcOrd="1" destOrd="0" parTransId="{ECFB7AEF-21D6-44AE-874D-27C6AD66171E}" sibTransId="{D6B4B4C7-2A1D-4927-B189-A623A114BAA9}"/>
    <dgm:cxn modelId="{52F76166-5629-409A-94E9-FFDC03128945}" srcId="{A345B2AE-9B95-46D2-A307-E2EAB1243817}" destId="{2181CB10-0A30-48EB-9CEE-7FCB44C0BB20}" srcOrd="2" destOrd="0" parTransId="{EC53EDA5-FA73-4A0F-9833-46FD8EF33E50}" sibTransId="{44835539-A5F9-41C4-9DEC-243B6E2FB0BE}"/>
    <dgm:cxn modelId="{6470C64B-36AE-45DD-8544-7FD26F3ED637}" srcId="{A345B2AE-9B95-46D2-A307-E2EAB1243817}" destId="{6B5421B5-7E84-450D-AB4D-CDB491C1103D}" srcOrd="0" destOrd="0" parTransId="{43427336-4BBA-4E36-B71B-C83C5E3A389F}" sibTransId="{07DBF380-939F-4B1D-93DA-F1F44C9256FE}"/>
    <dgm:cxn modelId="{9104E44E-DFA6-4089-B0EB-3E230F20E611}" srcId="{B6B3EC21-70E3-4AC7-A4DF-8540E8BA9873}" destId="{A345B2AE-9B95-46D2-A307-E2EAB1243817}" srcOrd="0" destOrd="0" parTransId="{ED3FC6D1-7B70-4792-AC8A-FCE22975A968}" sibTransId="{9AE8E61C-A68C-4FAF-9BD8-E1DEE144CAD3}"/>
    <dgm:cxn modelId="{6D34C38F-8513-4C5E-A175-92982CB0205E}" type="presOf" srcId="{43427336-4BBA-4E36-B71B-C83C5E3A389F}" destId="{C0B3A15F-F36B-402A-9C40-B9344924A909}" srcOrd="1" destOrd="0" presId="urn:microsoft.com/office/officeart/2008/layout/HorizontalMultiLevelHierarchy"/>
    <dgm:cxn modelId="{B3DFB699-6E94-4248-BAC2-D26DDCA78E8B}" type="presOf" srcId="{ECFB7AEF-21D6-44AE-874D-27C6AD66171E}" destId="{1B8F1FB3-D65B-4B3B-873F-14FED20FBC12}" srcOrd="0" destOrd="0" presId="urn:microsoft.com/office/officeart/2008/layout/HorizontalMultiLevelHierarchy"/>
    <dgm:cxn modelId="{E4A9619A-59C9-4626-A4FA-590D7E272057}" type="presOf" srcId="{2181CB10-0A30-48EB-9CEE-7FCB44C0BB20}" destId="{6D9E4D81-EC1B-4629-BC87-2BEA0D53C3F2}" srcOrd="0" destOrd="0" presId="urn:microsoft.com/office/officeart/2008/layout/HorizontalMultiLevelHierarchy"/>
    <dgm:cxn modelId="{E95F179B-AA71-4905-95F6-C2C89CAF8AC3}" type="presOf" srcId="{8FD6EEDC-44A5-4566-BCC9-94FF4224D464}" destId="{F0CA2EB3-E102-4595-A699-B30BC9F5F81F}" srcOrd="0" destOrd="0" presId="urn:microsoft.com/office/officeart/2008/layout/HorizontalMultiLevelHierarchy"/>
    <dgm:cxn modelId="{B38BCFB2-57E9-46B0-B88A-2B75262101B1}" type="presOf" srcId="{43427336-4BBA-4E36-B71B-C83C5E3A389F}" destId="{D3C91553-DF9D-4C46-85A6-FE85039A353D}" srcOrd="0" destOrd="0" presId="urn:microsoft.com/office/officeart/2008/layout/HorizontalMultiLevelHierarchy"/>
    <dgm:cxn modelId="{D71EB8B9-ABB3-4200-960C-836DA6821768}" type="presOf" srcId="{A345B2AE-9B95-46D2-A307-E2EAB1243817}" destId="{08A18CE4-CDBD-425A-B530-B026F924302F}" srcOrd="0" destOrd="0" presId="urn:microsoft.com/office/officeart/2008/layout/HorizontalMultiLevelHierarchy"/>
    <dgm:cxn modelId="{321F61FF-46C1-41B9-BFF3-D9B48B237AB0}" type="presOf" srcId="{B6B3EC21-70E3-4AC7-A4DF-8540E8BA9873}" destId="{CD905669-EB66-49DF-8ED9-CC5029C9AC18}" srcOrd="0" destOrd="0" presId="urn:microsoft.com/office/officeart/2008/layout/HorizontalMultiLevelHierarchy"/>
    <dgm:cxn modelId="{DD5DEF36-64D8-4D8B-8F8C-DAAA86C46491}" type="presParOf" srcId="{CD905669-EB66-49DF-8ED9-CC5029C9AC18}" destId="{D35288AC-8CBC-4B22-BB84-1573E5A6DB6B}" srcOrd="0" destOrd="0" presId="urn:microsoft.com/office/officeart/2008/layout/HorizontalMultiLevelHierarchy"/>
    <dgm:cxn modelId="{BB77BF3A-9F5D-40FB-8EC5-3C1D53F05C1C}" type="presParOf" srcId="{D35288AC-8CBC-4B22-BB84-1573E5A6DB6B}" destId="{08A18CE4-CDBD-425A-B530-B026F924302F}" srcOrd="0" destOrd="0" presId="urn:microsoft.com/office/officeart/2008/layout/HorizontalMultiLevelHierarchy"/>
    <dgm:cxn modelId="{BDEA58DE-55E8-439A-8B27-87151732D648}" type="presParOf" srcId="{D35288AC-8CBC-4B22-BB84-1573E5A6DB6B}" destId="{BE30E425-9F52-452B-A1F0-14F89C3BCCCE}" srcOrd="1" destOrd="0" presId="urn:microsoft.com/office/officeart/2008/layout/HorizontalMultiLevelHierarchy"/>
    <dgm:cxn modelId="{F74762E5-9320-4622-ACDC-9AFE1E8628F4}" type="presParOf" srcId="{BE30E425-9F52-452B-A1F0-14F89C3BCCCE}" destId="{D3C91553-DF9D-4C46-85A6-FE85039A353D}" srcOrd="0" destOrd="0" presId="urn:microsoft.com/office/officeart/2008/layout/HorizontalMultiLevelHierarchy"/>
    <dgm:cxn modelId="{FAFF9050-0B29-48B5-8155-761B9E31E80A}" type="presParOf" srcId="{D3C91553-DF9D-4C46-85A6-FE85039A353D}" destId="{C0B3A15F-F36B-402A-9C40-B9344924A909}" srcOrd="0" destOrd="0" presId="urn:microsoft.com/office/officeart/2008/layout/HorizontalMultiLevelHierarchy"/>
    <dgm:cxn modelId="{1430F7A7-B1C6-4416-9018-944792CA8793}" type="presParOf" srcId="{BE30E425-9F52-452B-A1F0-14F89C3BCCCE}" destId="{42EC1297-2276-4BE2-B77A-14E742C86ABE}" srcOrd="1" destOrd="0" presId="urn:microsoft.com/office/officeart/2008/layout/HorizontalMultiLevelHierarchy"/>
    <dgm:cxn modelId="{4B70BF39-72B9-4148-8C35-99EC6E7CC947}" type="presParOf" srcId="{42EC1297-2276-4BE2-B77A-14E742C86ABE}" destId="{2D62931D-BCC2-46E0-9EE9-69236C6F9915}" srcOrd="0" destOrd="0" presId="urn:microsoft.com/office/officeart/2008/layout/HorizontalMultiLevelHierarchy"/>
    <dgm:cxn modelId="{9F80F300-490E-47BC-944B-5C7E6C80DA7C}" type="presParOf" srcId="{42EC1297-2276-4BE2-B77A-14E742C86ABE}" destId="{2C1789DF-825C-4369-A6F8-B1E42CC7C768}" srcOrd="1" destOrd="0" presId="urn:microsoft.com/office/officeart/2008/layout/HorizontalMultiLevelHierarchy"/>
    <dgm:cxn modelId="{2E252F7E-1CBF-498F-80A3-ACB305F1D81A}" type="presParOf" srcId="{BE30E425-9F52-452B-A1F0-14F89C3BCCCE}" destId="{1B8F1FB3-D65B-4B3B-873F-14FED20FBC12}" srcOrd="2" destOrd="0" presId="urn:microsoft.com/office/officeart/2008/layout/HorizontalMultiLevelHierarchy"/>
    <dgm:cxn modelId="{337930C9-2939-4FAF-8343-E19FDBDCDE96}" type="presParOf" srcId="{1B8F1FB3-D65B-4B3B-873F-14FED20FBC12}" destId="{38F9A069-F9C1-4F89-B95D-2DD7D025670C}" srcOrd="0" destOrd="0" presId="urn:microsoft.com/office/officeart/2008/layout/HorizontalMultiLevelHierarchy"/>
    <dgm:cxn modelId="{8FAA759F-7572-4610-8AC6-996324B5B544}" type="presParOf" srcId="{BE30E425-9F52-452B-A1F0-14F89C3BCCCE}" destId="{9BD86ADF-AFF9-4453-A8CB-40081C21ABD8}" srcOrd="3" destOrd="0" presId="urn:microsoft.com/office/officeart/2008/layout/HorizontalMultiLevelHierarchy"/>
    <dgm:cxn modelId="{222D9727-9435-40FA-BE7B-8A49F7C44856}" type="presParOf" srcId="{9BD86ADF-AFF9-4453-A8CB-40081C21ABD8}" destId="{F0CA2EB3-E102-4595-A699-B30BC9F5F81F}" srcOrd="0" destOrd="0" presId="urn:microsoft.com/office/officeart/2008/layout/HorizontalMultiLevelHierarchy"/>
    <dgm:cxn modelId="{7999096C-71B7-4642-B8BA-7CBF4B351AC3}" type="presParOf" srcId="{9BD86ADF-AFF9-4453-A8CB-40081C21ABD8}" destId="{73E0DE16-40A4-4244-9F4A-B9753EAF10B7}" srcOrd="1" destOrd="0" presId="urn:microsoft.com/office/officeart/2008/layout/HorizontalMultiLevelHierarchy"/>
    <dgm:cxn modelId="{DA7BC244-3B74-4A4D-B4CF-5837D70D9849}" type="presParOf" srcId="{BE30E425-9F52-452B-A1F0-14F89C3BCCCE}" destId="{E0D03F35-9A7D-400E-85DD-693E20C29300}" srcOrd="4" destOrd="0" presId="urn:microsoft.com/office/officeart/2008/layout/HorizontalMultiLevelHierarchy"/>
    <dgm:cxn modelId="{6C922109-BDBC-496E-A683-1BD8B15BC4F2}" type="presParOf" srcId="{E0D03F35-9A7D-400E-85DD-693E20C29300}" destId="{16144AA4-060C-4AEA-8004-D746732EBC9C}" srcOrd="0" destOrd="0" presId="urn:microsoft.com/office/officeart/2008/layout/HorizontalMultiLevelHierarchy"/>
    <dgm:cxn modelId="{45DEB0D3-4678-4A87-9024-D87BD23C3D29}" type="presParOf" srcId="{BE30E425-9F52-452B-A1F0-14F89C3BCCCE}" destId="{0A2A1416-DB6B-4E2A-A039-D4AFFDF07FCC}" srcOrd="5" destOrd="0" presId="urn:microsoft.com/office/officeart/2008/layout/HorizontalMultiLevelHierarchy"/>
    <dgm:cxn modelId="{B7AB1B1D-EDB3-419D-AA0C-4B66017DBD7A}" type="presParOf" srcId="{0A2A1416-DB6B-4E2A-A039-D4AFFDF07FCC}" destId="{6D9E4D81-EC1B-4629-BC87-2BEA0D53C3F2}" srcOrd="0" destOrd="0" presId="urn:microsoft.com/office/officeart/2008/layout/HorizontalMultiLevelHierarchy"/>
    <dgm:cxn modelId="{6FC736FF-D7AB-4E1C-8AA9-18D5E9160C5C}" type="presParOf" srcId="{0A2A1416-DB6B-4E2A-A039-D4AFFDF07FCC}" destId="{17D6F593-0477-439D-A1AE-357F6CF57BE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B3EC21-70E3-4AC7-A4DF-8540E8BA9873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A345B2AE-9B95-46D2-A307-E2EAB1243817}">
      <dgm:prSet phldrT="[Texto]"/>
      <dgm:spPr/>
      <dgm:t>
        <a:bodyPr/>
        <a:lstStyle/>
        <a:p>
          <a:r>
            <a:rPr lang="pt-BR" dirty="0"/>
            <a:t>Workspace:Treinamento_Prof2</a:t>
          </a:r>
        </a:p>
      </dgm:t>
    </dgm:pt>
    <dgm:pt modelId="{ED3FC6D1-7B70-4792-AC8A-FCE22975A968}" type="parTrans" cxnId="{9104E44E-DFA6-4089-B0EB-3E230F20E611}">
      <dgm:prSet/>
      <dgm:spPr/>
      <dgm:t>
        <a:bodyPr/>
        <a:lstStyle/>
        <a:p>
          <a:endParaRPr lang="pt-BR"/>
        </a:p>
      </dgm:t>
    </dgm:pt>
    <dgm:pt modelId="{9AE8E61C-A68C-4FAF-9BD8-E1DEE144CAD3}" type="sibTrans" cxnId="{9104E44E-DFA6-4089-B0EB-3E230F20E611}">
      <dgm:prSet/>
      <dgm:spPr/>
      <dgm:t>
        <a:bodyPr/>
        <a:lstStyle/>
        <a:p>
          <a:endParaRPr lang="pt-BR"/>
        </a:p>
      </dgm:t>
    </dgm:pt>
    <dgm:pt modelId="{6B5421B5-7E84-450D-AB4D-CDB491C1103D}">
      <dgm:prSet phldrT="[Texto]"/>
      <dgm:spPr/>
      <dgm:t>
        <a:bodyPr/>
        <a:lstStyle/>
        <a:p>
          <a:r>
            <a:rPr lang="pt-BR" dirty="0"/>
            <a:t>Canal4: </a:t>
          </a:r>
        </a:p>
        <a:p>
          <a:r>
            <a:rPr lang="pt-BR" dirty="0"/>
            <a:t>Prof2, cliente, PO4</a:t>
          </a:r>
        </a:p>
      </dgm:t>
    </dgm:pt>
    <dgm:pt modelId="{43427336-4BBA-4E36-B71B-C83C5E3A389F}" type="parTrans" cxnId="{6470C64B-36AE-45DD-8544-7FD26F3ED637}">
      <dgm:prSet/>
      <dgm:spPr/>
      <dgm:t>
        <a:bodyPr/>
        <a:lstStyle/>
        <a:p>
          <a:endParaRPr lang="pt-BR"/>
        </a:p>
      </dgm:t>
    </dgm:pt>
    <dgm:pt modelId="{07DBF380-939F-4B1D-93DA-F1F44C9256FE}" type="sibTrans" cxnId="{6470C64B-36AE-45DD-8544-7FD26F3ED637}">
      <dgm:prSet/>
      <dgm:spPr/>
      <dgm:t>
        <a:bodyPr/>
        <a:lstStyle/>
        <a:p>
          <a:endParaRPr lang="pt-BR"/>
        </a:p>
      </dgm:t>
    </dgm:pt>
    <dgm:pt modelId="{8FD6EEDC-44A5-4566-BCC9-94FF4224D464}">
      <dgm:prSet phldrT="[Texto]"/>
      <dgm:spPr/>
      <dgm:t>
        <a:bodyPr/>
        <a:lstStyle/>
        <a:p>
          <a:r>
            <a:rPr lang="pt-BR" dirty="0"/>
            <a:t>Canal5:</a:t>
          </a:r>
        </a:p>
        <a:p>
          <a:r>
            <a:rPr lang="pt-BR" dirty="0"/>
            <a:t>Prof2, cliente, PO5</a:t>
          </a:r>
        </a:p>
      </dgm:t>
    </dgm:pt>
    <dgm:pt modelId="{ECFB7AEF-21D6-44AE-874D-27C6AD66171E}" type="parTrans" cxnId="{D1E0613F-F4DC-4791-B678-84F5CB6E7140}">
      <dgm:prSet/>
      <dgm:spPr/>
      <dgm:t>
        <a:bodyPr/>
        <a:lstStyle/>
        <a:p>
          <a:endParaRPr lang="pt-BR"/>
        </a:p>
      </dgm:t>
    </dgm:pt>
    <dgm:pt modelId="{D6B4B4C7-2A1D-4927-B189-A623A114BAA9}" type="sibTrans" cxnId="{D1E0613F-F4DC-4791-B678-84F5CB6E7140}">
      <dgm:prSet/>
      <dgm:spPr/>
      <dgm:t>
        <a:bodyPr/>
        <a:lstStyle/>
        <a:p>
          <a:endParaRPr lang="pt-BR"/>
        </a:p>
      </dgm:t>
    </dgm:pt>
    <dgm:pt modelId="{2181CB10-0A30-48EB-9CEE-7FCB44C0BB20}">
      <dgm:prSet phldrT="[Texto]"/>
      <dgm:spPr/>
      <dgm:t>
        <a:bodyPr/>
        <a:lstStyle/>
        <a:p>
          <a:r>
            <a:rPr lang="pt-BR" dirty="0"/>
            <a:t>Canal6:</a:t>
          </a:r>
        </a:p>
        <a:p>
          <a:r>
            <a:rPr lang="pt-BR" dirty="0"/>
            <a:t>Prof2, cliente, PO6</a:t>
          </a:r>
        </a:p>
      </dgm:t>
    </dgm:pt>
    <dgm:pt modelId="{EC53EDA5-FA73-4A0F-9833-46FD8EF33E50}" type="parTrans" cxnId="{52F76166-5629-409A-94E9-FFDC03128945}">
      <dgm:prSet/>
      <dgm:spPr/>
      <dgm:t>
        <a:bodyPr/>
        <a:lstStyle/>
        <a:p>
          <a:endParaRPr lang="pt-BR"/>
        </a:p>
      </dgm:t>
    </dgm:pt>
    <dgm:pt modelId="{44835539-A5F9-41C4-9DEC-243B6E2FB0BE}" type="sibTrans" cxnId="{52F76166-5629-409A-94E9-FFDC03128945}">
      <dgm:prSet/>
      <dgm:spPr/>
      <dgm:t>
        <a:bodyPr/>
        <a:lstStyle/>
        <a:p>
          <a:endParaRPr lang="pt-BR"/>
        </a:p>
      </dgm:t>
    </dgm:pt>
    <dgm:pt modelId="{CD905669-EB66-49DF-8ED9-CC5029C9AC18}" type="pres">
      <dgm:prSet presAssocID="{B6B3EC21-70E3-4AC7-A4DF-8540E8BA9873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35288AC-8CBC-4B22-BB84-1573E5A6DB6B}" type="pres">
      <dgm:prSet presAssocID="{A345B2AE-9B95-46D2-A307-E2EAB1243817}" presName="root1" presStyleCnt="0"/>
      <dgm:spPr/>
    </dgm:pt>
    <dgm:pt modelId="{08A18CE4-CDBD-425A-B530-B026F924302F}" type="pres">
      <dgm:prSet presAssocID="{A345B2AE-9B95-46D2-A307-E2EAB1243817}" presName="LevelOneTextNode" presStyleLbl="node0" presStyleIdx="0" presStyleCnt="1">
        <dgm:presLayoutVars>
          <dgm:chPref val="3"/>
        </dgm:presLayoutVars>
      </dgm:prSet>
      <dgm:spPr/>
    </dgm:pt>
    <dgm:pt modelId="{BE30E425-9F52-452B-A1F0-14F89C3BCCCE}" type="pres">
      <dgm:prSet presAssocID="{A345B2AE-9B95-46D2-A307-E2EAB1243817}" presName="level2hierChild" presStyleCnt="0"/>
      <dgm:spPr/>
    </dgm:pt>
    <dgm:pt modelId="{D3C91553-DF9D-4C46-85A6-FE85039A353D}" type="pres">
      <dgm:prSet presAssocID="{43427336-4BBA-4E36-B71B-C83C5E3A389F}" presName="conn2-1" presStyleLbl="parChTrans1D2" presStyleIdx="0" presStyleCnt="3"/>
      <dgm:spPr/>
    </dgm:pt>
    <dgm:pt modelId="{C0B3A15F-F36B-402A-9C40-B9344924A909}" type="pres">
      <dgm:prSet presAssocID="{43427336-4BBA-4E36-B71B-C83C5E3A389F}" presName="connTx" presStyleLbl="parChTrans1D2" presStyleIdx="0" presStyleCnt="3"/>
      <dgm:spPr/>
    </dgm:pt>
    <dgm:pt modelId="{42EC1297-2276-4BE2-B77A-14E742C86ABE}" type="pres">
      <dgm:prSet presAssocID="{6B5421B5-7E84-450D-AB4D-CDB491C1103D}" presName="root2" presStyleCnt="0"/>
      <dgm:spPr/>
    </dgm:pt>
    <dgm:pt modelId="{2D62931D-BCC2-46E0-9EE9-69236C6F9915}" type="pres">
      <dgm:prSet presAssocID="{6B5421B5-7E84-450D-AB4D-CDB491C1103D}" presName="LevelTwoTextNode" presStyleLbl="node2" presStyleIdx="0" presStyleCnt="3">
        <dgm:presLayoutVars>
          <dgm:chPref val="3"/>
        </dgm:presLayoutVars>
      </dgm:prSet>
      <dgm:spPr/>
    </dgm:pt>
    <dgm:pt modelId="{2C1789DF-825C-4369-A6F8-B1E42CC7C768}" type="pres">
      <dgm:prSet presAssocID="{6B5421B5-7E84-450D-AB4D-CDB491C1103D}" presName="level3hierChild" presStyleCnt="0"/>
      <dgm:spPr/>
    </dgm:pt>
    <dgm:pt modelId="{1B8F1FB3-D65B-4B3B-873F-14FED20FBC12}" type="pres">
      <dgm:prSet presAssocID="{ECFB7AEF-21D6-44AE-874D-27C6AD66171E}" presName="conn2-1" presStyleLbl="parChTrans1D2" presStyleIdx="1" presStyleCnt="3"/>
      <dgm:spPr/>
    </dgm:pt>
    <dgm:pt modelId="{38F9A069-F9C1-4F89-B95D-2DD7D025670C}" type="pres">
      <dgm:prSet presAssocID="{ECFB7AEF-21D6-44AE-874D-27C6AD66171E}" presName="connTx" presStyleLbl="parChTrans1D2" presStyleIdx="1" presStyleCnt="3"/>
      <dgm:spPr/>
    </dgm:pt>
    <dgm:pt modelId="{9BD86ADF-AFF9-4453-A8CB-40081C21ABD8}" type="pres">
      <dgm:prSet presAssocID="{8FD6EEDC-44A5-4566-BCC9-94FF4224D464}" presName="root2" presStyleCnt="0"/>
      <dgm:spPr/>
    </dgm:pt>
    <dgm:pt modelId="{F0CA2EB3-E102-4595-A699-B30BC9F5F81F}" type="pres">
      <dgm:prSet presAssocID="{8FD6EEDC-44A5-4566-BCC9-94FF4224D464}" presName="LevelTwoTextNode" presStyleLbl="node2" presStyleIdx="1" presStyleCnt="3">
        <dgm:presLayoutVars>
          <dgm:chPref val="3"/>
        </dgm:presLayoutVars>
      </dgm:prSet>
      <dgm:spPr/>
    </dgm:pt>
    <dgm:pt modelId="{73E0DE16-40A4-4244-9F4A-B9753EAF10B7}" type="pres">
      <dgm:prSet presAssocID="{8FD6EEDC-44A5-4566-BCC9-94FF4224D464}" presName="level3hierChild" presStyleCnt="0"/>
      <dgm:spPr/>
    </dgm:pt>
    <dgm:pt modelId="{E0D03F35-9A7D-400E-85DD-693E20C29300}" type="pres">
      <dgm:prSet presAssocID="{EC53EDA5-FA73-4A0F-9833-46FD8EF33E50}" presName="conn2-1" presStyleLbl="parChTrans1D2" presStyleIdx="2" presStyleCnt="3"/>
      <dgm:spPr/>
    </dgm:pt>
    <dgm:pt modelId="{16144AA4-060C-4AEA-8004-D746732EBC9C}" type="pres">
      <dgm:prSet presAssocID="{EC53EDA5-FA73-4A0F-9833-46FD8EF33E50}" presName="connTx" presStyleLbl="parChTrans1D2" presStyleIdx="2" presStyleCnt="3"/>
      <dgm:spPr/>
    </dgm:pt>
    <dgm:pt modelId="{0A2A1416-DB6B-4E2A-A039-D4AFFDF07FCC}" type="pres">
      <dgm:prSet presAssocID="{2181CB10-0A30-48EB-9CEE-7FCB44C0BB20}" presName="root2" presStyleCnt="0"/>
      <dgm:spPr/>
    </dgm:pt>
    <dgm:pt modelId="{6D9E4D81-EC1B-4629-BC87-2BEA0D53C3F2}" type="pres">
      <dgm:prSet presAssocID="{2181CB10-0A30-48EB-9CEE-7FCB44C0BB20}" presName="LevelTwoTextNode" presStyleLbl="node2" presStyleIdx="2" presStyleCnt="3">
        <dgm:presLayoutVars>
          <dgm:chPref val="3"/>
        </dgm:presLayoutVars>
      </dgm:prSet>
      <dgm:spPr/>
    </dgm:pt>
    <dgm:pt modelId="{17D6F593-0477-439D-A1AE-357F6CF57BED}" type="pres">
      <dgm:prSet presAssocID="{2181CB10-0A30-48EB-9CEE-7FCB44C0BB20}" presName="level3hierChild" presStyleCnt="0"/>
      <dgm:spPr/>
    </dgm:pt>
  </dgm:ptLst>
  <dgm:cxnLst>
    <dgm:cxn modelId="{BA74AC17-8572-49BA-8389-F6008952A5F1}" type="presOf" srcId="{EC53EDA5-FA73-4A0F-9833-46FD8EF33E50}" destId="{E0D03F35-9A7D-400E-85DD-693E20C29300}" srcOrd="0" destOrd="0" presId="urn:microsoft.com/office/officeart/2008/layout/HorizontalMultiLevelHierarchy"/>
    <dgm:cxn modelId="{6133C31E-7349-4A3F-91EE-E9BF9E5D8305}" type="presOf" srcId="{ECFB7AEF-21D6-44AE-874D-27C6AD66171E}" destId="{38F9A069-F9C1-4F89-B95D-2DD7D025670C}" srcOrd="1" destOrd="0" presId="urn:microsoft.com/office/officeart/2008/layout/HorizontalMultiLevelHierarchy"/>
    <dgm:cxn modelId="{53071729-5B32-46ED-BE79-6D616DC5BF21}" type="presOf" srcId="{EC53EDA5-FA73-4A0F-9833-46FD8EF33E50}" destId="{16144AA4-060C-4AEA-8004-D746732EBC9C}" srcOrd="1" destOrd="0" presId="urn:microsoft.com/office/officeart/2008/layout/HorizontalMultiLevelHierarchy"/>
    <dgm:cxn modelId="{73B3D633-2B81-4480-9E98-5653C28664C7}" type="presOf" srcId="{6B5421B5-7E84-450D-AB4D-CDB491C1103D}" destId="{2D62931D-BCC2-46E0-9EE9-69236C6F9915}" srcOrd="0" destOrd="0" presId="urn:microsoft.com/office/officeart/2008/layout/HorizontalMultiLevelHierarchy"/>
    <dgm:cxn modelId="{D1E0613F-F4DC-4791-B678-84F5CB6E7140}" srcId="{A345B2AE-9B95-46D2-A307-E2EAB1243817}" destId="{8FD6EEDC-44A5-4566-BCC9-94FF4224D464}" srcOrd="1" destOrd="0" parTransId="{ECFB7AEF-21D6-44AE-874D-27C6AD66171E}" sibTransId="{D6B4B4C7-2A1D-4927-B189-A623A114BAA9}"/>
    <dgm:cxn modelId="{52F76166-5629-409A-94E9-FFDC03128945}" srcId="{A345B2AE-9B95-46D2-A307-E2EAB1243817}" destId="{2181CB10-0A30-48EB-9CEE-7FCB44C0BB20}" srcOrd="2" destOrd="0" parTransId="{EC53EDA5-FA73-4A0F-9833-46FD8EF33E50}" sibTransId="{44835539-A5F9-41C4-9DEC-243B6E2FB0BE}"/>
    <dgm:cxn modelId="{6470C64B-36AE-45DD-8544-7FD26F3ED637}" srcId="{A345B2AE-9B95-46D2-A307-E2EAB1243817}" destId="{6B5421B5-7E84-450D-AB4D-CDB491C1103D}" srcOrd="0" destOrd="0" parTransId="{43427336-4BBA-4E36-B71B-C83C5E3A389F}" sibTransId="{07DBF380-939F-4B1D-93DA-F1F44C9256FE}"/>
    <dgm:cxn modelId="{9104E44E-DFA6-4089-B0EB-3E230F20E611}" srcId="{B6B3EC21-70E3-4AC7-A4DF-8540E8BA9873}" destId="{A345B2AE-9B95-46D2-A307-E2EAB1243817}" srcOrd="0" destOrd="0" parTransId="{ED3FC6D1-7B70-4792-AC8A-FCE22975A968}" sibTransId="{9AE8E61C-A68C-4FAF-9BD8-E1DEE144CAD3}"/>
    <dgm:cxn modelId="{6D34C38F-8513-4C5E-A175-92982CB0205E}" type="presOf" srcId="{43427336-4BBA-4E36-B71B-C83C5E3A389F}" destId="{C0B3A15F-F36B-402A-9C40-B9344924A909}" srcOrd="1" destOrd="0" presId="urn:microsoft.com/office/officeart/2008/layout/HorizontalMultiLevelHierarchy"/>
    <dgm:cxn modelId="{B3DFB699-6E94-4248-BAC2-D26DDCA78E8B}" type="presOf" srcId="{ECFB7AEF-21D6-44AE-874D-27C6AD66171E}" destId="{1B8F1FB3-D65B-4B3B-873F-14FED20FBC12}" srcOrd="0" destOrd="0" presId="urn:microsoft.com/office/officeart/2008/layout/HorizontalMultiLevelHierarchy"/>
    <dgm:cxn modelId="{E4A9619A-59C9-4626-A4FA-590D7E272057}" type="presOf" srcId="{2181CB10-0A30-48EB-9CEE-7FCB44C0BB20}" destId="{6D9E4D81-EC1B-4629-BC87-2BEA0D53C3F2}" srcOrd="0" destOrd="0" presId="urn:microsoft.com/office/officeart/2008/layout/HorizontalMultiLevelHierarchy"/>
    <dgm:cxn modelId="{E95F179B-AA71-4905-95F6-C2C89CAF8AC3}" type="presOf" srcId="{8FD6EEDC-44A5-4566-BCC9-94FF4224D464}" destId="{F0CA2EB3-E102-4595-A699-B30BC9F5F81F}" srcOrd="0" destOrd="0" presId="urn:microsoft.com/office/officeart/2008/layout/HorizontalMultiLevelHierarchy"/>
    <dgm:cxn modelId="{B38BCFB2-57E9-46B0-B88A-2B75262101B1}" type="presOf" srcId="{43427336-4BBA-4E36-B71B-C83C5E3A389F}" destId="{D3C91553-DF9D-4C46-85A6-FE85039A353D}" srcOrd="0" destOrd="0" presId="urn:microsoft.com/office/officeart/2008/layout/HorizontalMultiLevelHierarchy"/>
    <dgm:cxn modelId="{D71EB8B9-ABB3-4200-960C-836DA6821768}" type="presOf" srcId="{A345B2AE-9B95-46D2-A307-E2EAB1243817}" destId="{08A18CE4-CDBD-425A-B530-B026F924302F}" srcOrd="0" destOrd="0" presId="urn:microsoft.com/office/officeart/2008/layout/HorizontalMultiLevelHierarchy"/>
    <dgm:cxn modelId="{321F61FF-46C1-41B9-BFF3-D9B48B237AB0}" type="presOf" srcId="{B6B3EC21-70E3-4AC7-A4DF-8540E8BA9873}" destId="{CD905669-EB66-49DF-8ED9-CC5029C9AC18}" srcOrd="0" destOrd="0" presId="urn:microsoft.com/office/officeart/2008/layout/HorizontalMultiLevelHierarchy"/>
    <dgm:cxn modelId="{DD5DEF36-64D8-4D8B-8F8C-DAAA86C46491}" type="presParOf" srcId="{CD905669-EB66-49DF-8ED9-CC5029C9AC18}" destId="{D35288AC-8CBC-4B22-BB84-1573E5A6DB6B}" srcOrd="0" destOrd="0" presId="urn:microsoft.com/office/officeart/2008/layout/HorizontalMultiLevelHierarchy"/>
    <dgm:cxn modelId="{BB77BF3A-9F5D-40FB-8EC5-3C1D53F05C1C}" type="presParOf" srcId="{D35288AC-8CBC-4B22-BB84-1573E5A6DB6B}" destId="{08A18CE4-CDBD-425A-B530-B026F924302F}" srcOrd="0" destOrd="0" presId="urn:microsoft.com/office/officeart/2008/layout/HorizontalMultiLevelHierarchy"/>
    <dgm:cxn modelId="{BDEA58DE-55E8-439A-8B27-87151732D648}" type="presParOf" srcId="{D35288AC-8CBC-4B22-BB84-1573E5A6DB6B}" destId="{BE30E425-9F52-452B-A1F0-14F89C3BCCCE}" srcOrd="1" destOrd="0" presId="urn:microsoft.com/office/officeart/2008/layout/HorizontalMultiLevelHierarchy"/>
    <dgm:cxn modelId="{F74762E5-9320-4622-ACDC-9AFE1E8628F4}" type="presParOf" srcId="{BE30E425-9F52-452B-A1F0-14F89C3BCCCE}" destId="{D3C91553-DF9D-4C46-85A6-FE85039A353D}" srcOrd="0" destOrd="0" presId="urn:microsoft.com/office/officeart/2008/layout/HorizontalMultiLevelHierarchy"/>
    <dgm:cxn modelId="{FAFF9050-0B29-48B5-8155-761B9E31E80A}" type="presParOf" srcId="{D3C91553-DF9D-4C46-85A6-FE85039A353D}" destId="{C0B3A15F-F36B-402A-9C40-B9344924A909}" srcOrd="0" destOrd="0" presId="urn:microsoft.com/office/officeart/2008/layout/HorizontalMultiLevelHierarchy"/>
    <dgm:cxn modelId="{1430F7A7-B1C6-4416-9018-944792CA8793}" type="presParOf" srcId="{BE30E425-9F52-452B-A1F0-14F89C3BCCCE}" destId="{42EC1297-2276-4BE2-B77A-14E742C86ABE}" srcOrd="1" destOrd="0" presId="urn:microsoft.com/office/officeart/2008/layout/HorizontalMultiLevelHierarchy"/>
    <dgm:cxn modelId="{4B70BF39-72B9-4148-8C35-99EC6E7CC947}" type="presParOf" srcId="{42EC1297-2276-4BE2-B77A-14E742C86ABE}" destId="{2D62931D-BCC2-46E0-9EE9-69236C6F9915}" srcOrd="0" destOrd="0" presId="urn:microsoft.com/office/officeart/2008/layout/HorizontalMultiLevelHierarchy"/>
    <dgm:cxn modelId="{9F80F300-490E-47BC-944B-5C7E6C80DA7C}" type="presParOf" srcId="{42EC1297-2276-4BE2-B77A-14E742C86ABE}" destId="{2C1789DF-825C-4369-A6F8-B1E42CC7C768}" srcOrd="1" destOrd="0" presId="urn:microsoft.com/office/officeart/2008/layout/HorizontalMultiLevelHierarchy"/>
    <dgm:cxn modelId="{2E252F7E-1CBF-498F-80A3-ACB305F1D81A}" type="presParOf" srcId="{BE30E425-9F52-452B-A1F0-14F89C3BCCCE}" destId="{1B8F1FB3-D65B-4B3B-873F-14FED20FBC12}" srcOrd="2" destOrd="0" presId="urn:microsoft.com/office/officeart/2008/layout/HorizontalMultiLevelHierarchy"/>
    <dgm:cxn modelId="{337930C9-2939-4FAF-8343-E19FDBDCDE96}" type="presParOf" srcId="{1B8F1FB3-D65B-4B3B-873F-14FED20FBC12}" destId="{38F9A069-F9C1-4F89-B95D-2DD7D025670C}" srcOrd="0" destOrd="0" presId="urn:microsoft.com/office/officeart/2008/layout/HorizontalMultiLevelHierarchy"/>
    <dgm:cxn modelId="{8FAA759F-7572-4610-8AC6-996324B5B544}" type="presParOf" srcId="{BE30E425-9F52-452B-A1F0-14F89C3BCCCE}" destId="{9BD86ADF-AFF9-4453-A8CB-40081C21ABD8}" srcOrd="3" destOrd="0" presId="urn:microsoft.com/office/officeart/2008/layout/HorizontalMultiLevelHierarchy"/>
    <dgm:cxn modelId="{222D9727-9435-40FA-BE7B-8A49F7C44856}" type="presParOf" srcId="{9BD86ADF-AFF9-4453-A8CB-40081C21ABD8}" destId="{F0CA2EB3-E102-4595-A699-B30BC9F5F81F}" srcOrd="0" destOrd="0" presId="urn:microsoft.com/office/officeart/2008/layout/HorizontalMultiLevelHierarchy"/>
    <dgm:cxn modelId="{7999096C-71B7-4642-B8BA-7CBF4B351AC3}" type="presParOf" srcId="{9BD86ADF-AFF9-4453-A8CB-40081C21ABD8}" destId="{73E0DE16-40A4-4244-9F4A-B9753EAF10B7}" srcOrd="1" destOrd="0" presId="urn:microsoft.com/office/officeart/2008/layout/HorizontalMultiLevelHierarchy"/>
    <dgm:cxn modelId="{DA7BC244-3B74-4A4D-B4CF-5837D70D9849}" type="presParOf" srcId="{BE30E425-9F52-452B-A1F0-14F89C3BCCCE}" destId="{E0D03F35-9A7D-400E-85DD-693E20C29300}" srcOrd="4" destOrd="0" presId="urn:microsoft.com/office/officeart/2008/layout/HorizontalMultiLevelHierarchy"/>
    <dgm:cxn modelId="{6C922109-BDBC-496E-A683-1BD8B15BC4F2}" type="presParOf" srcId="{E0D03F35-9A7D-400E-85DD-693E20C29300}" destId="{16144AA4-060C-4AEA-8004-D746732EBC9C}" srcOrd="0" destOrd="0" presId="urn:microsoft.com/office/officeart/2008/layout/HorizontalMultiLevelHierarchy"/>
    <dgm:cxn modelId="{45DEB0D3-4678-4A87-9024-D87BD23C3D29}" type="presParOf" srcId="{BE30E425-9F52-452B-A1F0-14F89C3BCCCE}" destId="{0A2A1416-DB6B-4E2A-A039-D4AFFDF07FCC}" srcOrd="5" destOrd="0" presId="urn:microsoft.com/office/officeart/2008/layout/HorizontalMultiLevelHierarchy"/>
    <dgm:cxn modelId="{B7AB1B1D-EDB3-419D-AA0C-4B66017DBD7A}" type="presParOf" srcId="{0A2A1416-DB6B-4E2A-A039-D4AFFDF07FCC}" destId="{6D9E4D81-EC1B-4629-BC87-2BEA0D53C3F2}" srcOrd="0" destOrd="0" presId="urn:microsoft.com/office/officeart/2008/layout/HorizontalMultiLevelHierarchy"/>
    <dgm:cxn modelId="{6FC736FF-D7AB-4E1C-8AA9-18D5E9160C5C}" type="presParOf" srcId="{0A2A1416-DB6B-4E2A-A039-D4AFFDF07FCC}" destId="{17D6F593-0477-439D-A1AE-357F6CF57BE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6B3EC21-70E3-4AC7-A4DF-8540E8BA9873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A345B2AE-9B95-46D2-A307-E2EAB1243817}">
      <dgm:prSet phldrT="[Texto]"/>
      <dgm:spPr/>
      <dgm:t>
        <a:bodyPr/>
        <a:lstStyle/>
        <a:p>
          <a:r>
            <a:rPr lang="pt-BR" dirty="0" err="1"/>
            <a:t>Workspace</a:t>
          </a:r>
          <a:r>
            <a:rPr lang="pt-BR" dirty="0"/>
            <a:t>: Treinamento_Prof3</a:t>
          </a:r>
        </a:p>
        <a:p>
          <a:endParaRPr lang="pt-BR" dirty="0"/>
        </a:p>
      </dgm:t>
    </dgm:pt>
    <dgm:pt modelId="{ED3FC6D1-7B70-4792-AC8A-FCE22975A968}" type="parTrans" cxnId="{9104E44E-DFA6-4089-B0EB-3E230F20E611}">
      <dgm:prSet/>
      <dgm:spPr/>
      <dgm:t>
        <a:bodyPr/>
        <a:lstStyle/>
        <a:p>
          <a:endParaRPr lang="pt-BR"/>
        </a:p>
      </dgm:t>
    </dgm:pt>
    <dgm:pt modelId="{9AE8E61C-A68C-4FAF-9BD8-E1DEE144CAD3}" type="sibTrans" cxnId="{9104E44E-DFA6-4089-B0EB-3E230F20E611}">
      <dgm:prSet/>
      <dgm:spPr/>
      <dgm:t>
        <a:bodyPr/>
        <a:lstStyle/>
        <a:p>
          <a:endParaRPr lang="pt-BR"/>
        </a:p>
      </dgm:t>
    </dgm:pt>
    <dgm:pt modelId="{6B5421B5-7E84-450D-AB4D-CDB491C1103D}">
      <dgm:prSet phldrT="[Texto]"/>
      <dgm:spPr/>
      <dgm:t>
        <a:bodyPr/>
        <a:lstStyle/>
        <a:p>
          <a:r>
            <a:rPr lang="pt-BR" dirty="0"/>
            <a:t>Canal7: </a:t>
          </a:r>
        </a:p>
        <a:p>
          <a:r>
            <a:rPr lang="pt-BR" dirty="0"/>
            <a:t>Prof3, cliente, PO7</a:t>
          </a:r>
        </a:p>
      </dgm:t>
    </dgm:pt>
    <dgm:pt modelId="{43427336-4BBA-4E36-B71B-C83C5E3A389F}" type="parTrans" cxnId="{6470C64B-36AE-45DD-8544-7FD26F3ED637}">
      <dgm:prSet/>
      <dgm:spPr/>
      <dgm:t>
        <a:bodyPr/>
        <a:lstStyle/>
        <a:p>
          <a:endParaRPr lang="pt-BR"/>
        </a:p>
      </dgm:t>
    </dgm:pt>
    <dgm:pt modelId="{07DBF380-939F-4B1D-93DA-F1F44C9256FE}" type="sibTrans" cxnId="{6470C64B-36AE-45DD-8544-7FD26F3ED637}">
      <dgm:prSet/>
      <dgm:spPr/>
      <dgm:t>
        <a:bodyPr/>
        <a:lstStyle/>
        <a:p>
          <a:endParaRPr lang="pt-BR"/>
        </a:p>
      </dgm:t>
    </dgm:pt>
    <dgm:pt modelId="{8FD6EEDC-44A5-4566-BCC9-94FF4224D464}">
      <dgm:prSet phldrT="[Texto]"/>
      <dgm:spPr/>
      <dgm:t>
        <a:bodyPr/>
        <a:lstStyle/>
        <a:p>
          <a:r>
            <a:rPr lang="pt-BR" dirty="0"/>
            <a:t>Canal8:</a:t>
          </a:r>
        </a:p>
        <a:p>
          <a:r>
            <a:rPr lang="pt-BR" dirty="0"/>
            <a:t>Prof3, cliente, PO8</a:t>
          </a:r>
        </a:p>
      </dgm:t>
    </dgm:pt>
    <dgm:pt modelId="{ECFB7AEF-21D6-44AE-874D-27C6AD66171E}" type="parTrans" cxnId="{D1E0613F-F4DC-4791-B678-84F5CB6E7140}">
      <dgm:prSet/>
      <dgm:spPr/>
      <dgm:t>
        <a:bodyPr/>
        <a:lstStyle/>
        <a:p>
          <a:endParaRPr lang="pt-BR"/>
        </a:p>
      </dgm:t>
    </dgm:pt>
    <dgm:pt modelId="{D6B4B4C7-2A1D-4927-B189-A623A114BAA9}" type="sibTrans" cxnId="{D1E0613F-F4DC-4791-B678-84F5CB6E7140}">
      <dgm:prSet/>
      <dgm:spPr/>
      <dgm:t>
        <a:bodyPr/>
        <a:lstStyle/>
        <a:p>
          <a:endParaRPr lang="pt-BR"/>
        </a:p>
      </dgm:t>
    </dgm:pt>
    <dgm:pt modelId="{2181CB10-0A30-48EB-9CEE-7FCB44C0BB20}">
      <dgm:prSet phldrT="[Texto]"/>
      <dgm:spPr/>
      <dgm:t>
        <a:bodyPr/>
        <a:lstStyle/>
        <a:p>
          <a:r>
            <a:rPr lang="pt-BR" dirty="0"/>
            <a:t>Canal9:</a:t>
          </a:r>
        </a:p>
        <a:p>
          <a:r>
            <a:rPr lang="pt-BR" dirty="0"/>
            <a:t>Prof3, cliente, PO9</a:t>
          </a:r>
        </a:p>
      </dgm:t>
    </dgm:pt>
    <dgm:pt modelId="{EC53EDA5-FA73-4A0F-9833-46FD8EF33E50}" type="parTrans" cxnId="{52F76166-5629-409A-94E9-FFDC03128945}">
      <dgm:prSet/>
      <dgm:spPr/>
      <dgm:t>
        <a:bodyPr/>
        <a:lstStyle/>
        <a:p>
          <a:endParaRPr lang="pt-BR"/>
        </a:p>
      </dgm:t>
    </dgm:pt>
    <dgm:pt modelId="{44835539-A5F9-41C4-9DEC-243B6E2FB0BE}" type="sibTrans" cxnId="{52F76166-5629-409A-94E9-FFDC03128945}">
      <dgm:prSet/>
      <dgm:spPr/>
      <dgm:t>
        <a:bodyPr/>
        <a:lstStyle/>
        <a:p>
          <a:endParaRPr lang="pt-BR"/>
        </a:p>
      </dgm:t>
    </dgm:pt>
    <dgm:pt modelId="{CD905669-EB66-49DF-8ED9-CC5029C9AC18}" type="pres">
      <dgm:prSet presAssocID="{B6B3EC21-70E3-4AC7-A4DF-8540E8BA9873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35288AC-8CBC-4B22-BB84-1573E5A6DB6B}" type="pres">
      <dgm:prSet presAssocID="{A345B2AE-9B95-46D2-A307-E2EAB1243817}" presName="root1" presStyleCnt="0"/>
      <dgm:spPr/>
    </dgm:pt>
    <dgm:pt modelId="{08A18CE4-CDBD-425A-B530-B026F924302F}" type="pres">
      <dgm:prSet presAssocID="{A345B2AE-9B95-46D2-A307-E2EAB1243817}" presName="LevelOneTextNode" presStyleLbl="node0" presStyleIdx="0" presStyleCnt="1">
        <dgm:presLayoutVars>
          <dgm:chPref val="3"/>
        </dgm:presLayoutVars>
      </dgm:prSet>
      <dgm:spPr/>
    </dgm:pt>
    <dgm:pt modelId="{BE30E425-9F52-452B-A1F0-14F89C3BCCCE}" type="pres">
      <dgm:prSet presAssocID="{A345B2AE-9B95-46D2-A307-E2EAB1243817}" presName="level2hierChild" presStyleCnt="0"/>
      <dgm:spPr/>
    </dgm:pt>
    <dgm:pt modelId="{D3C91553-DF9D-4C46-85A6-FE85039A353D}" type="pres">
      <dgm:prSet presAssocID="{43427336-4BBA-4E36-B71B-C83C5E3A389F}" presName="conn2-1" presStyleLbl="parChTrans1D2" presStyleIdx="0" presStyleCnt="3"/>
      <dgm:spPr/>
    </dgm:pt>
    <dgm:pt modelId="{C0B3A15F-F36B-402A-9C40-B9344924A909}" type="pres">
      <dgm:prSet presAssocID="{43427336-4BBA-4E36-B71B-C83C5E3A389F}" presName="connTx" presStyleLbl="parChTrans1D2" presStyleIdx="0" presStyleCnt="3"/>
      <dgm:spPr/>
    </dgm:pt>
    <dgm:pt modelId="{42EC1297-2276-4BE2-B77A-14E742C86ABE}" type="pres">
      <dgm:prSet presAssocID="{6B5421B5-7E84-450D-AB4D-CDB491C1103D}" presName="root2" presStyleCnt="0"/>
      <dgm:spPr/>
    </dgm:pt>
    <dgm:pt modelId="{2D62931D-BCC2-46E0-9EE9-69236C6F9915}" type="pres">
      <dgm:prSet presAssocID="{6B5421B5-7E84-450D-AB4D-CDB491C1103D}" presName="LevelTwoTextNode" presStyleLbl="node2" presStyleIdx="0" presStyleCnt="3">
        <dgm:presLayoutVars>
          <dgm:chPref val="3"/>
        </dgm:presLayoutVars>
      </dgm:prSet>
      <dgm:spPr/>
    </dgm:pt>
    <dgm:pt modelId="{2C1789DF-825C-4369-A6F8-B1E42CC7C768}" type="pres">
      <dgm:prSet presAssocID="{6B5421B5-7E84-450D-AB4D-CDB491C1103D}" presName="level3hierChild" presStyleCnt="0"/>
      <dgm:spPr/>
    </dgm:pt>
    <dgm:pt modelId="{1B8F1FB3-D65B-4B3B-873F-14FED20FBC12}" type="pres">
      <dgm:prSet presAssocID="{ECFB7AEF-21D6-44AE-874D-27C6AD66171E}" presName="conn2-1" presStyleLbl="parChTrans1D2" presStyleIdx="1" presStyleCnt="3"/>
      <dgm:spPr/>
    </dgm:pt>
    <dgm:pt modelId="{38F9A069-F9C1-4F89-B95D-2DD7D025670C}" type="pres">
      <dgm:prSet presAssocID="{ECFB7AEF-21D6-44AE-874D-27C6AD66171E}" presName="connTx" presStyleLbl="parChTrans1D2" presStyleIdx="1" presStyleCnt="3"/>
      <dgm:spPr/>
    </dgm:pt>
    <dgm:pt modelId="{9BD86ADF-AFF9-4453-A8CB-40081C21ABD8}" type="pres">
      <dgm:prSet presAssocID="{8FD6EEDC-44A5-4566-BCC9-94FF4224D464}" presName="root2" presStyleCnt="0"/>
      <dgm:spPr/>
    </dgm:pt>
    <dgm:pt modelId="{F0CA2EB3-E102-4595-A699-B30BC9F5F81F}" type="pres">
      <dgm:prSet presAssocID="{8FD6EEDC-44A5-4566-BCC9-94FF4224D464}" presName="LevelTwoTextNode" presStyleLbl="node2" presStyleIdx="1" presStyleCnt="3">
        <dgm:presLayoutVars>
          <dgm:chPref val="3"/>
        </dgm:presLayoutVars>
      </dgm:prSet>
      <dgm:spPr/>
    </dgm:pt>
    <dgm:pt modelId="{73E0DE16-40A4-4244-9F4A-B9753EAF10B7}" type="pres">
      <dgm:prSet presAssocID="{8FD6EEDC-44A5-4566-BCC9-94FF4224D464}" presName="level3hierChild" presStyleCnt="0"/>
      <dgm:spPr/>
    </dgm:pt>
    <dgm:pt modelId="{E0D03F35-9A7D-400E-85DD-693E20C29300}" type="pres">
      <dgm:prSet presAssocID="{EC53EDA5-FA73-4A0F-9833-46FD8EF33E50}" presName="conn2-1" presStyleLbl="parChTrans1D2" presStyleIdx="2" presStyleCnt="3"/>
      <dgm:spPr/>
    </dgm:pt>
    <dgm:pt modelId="{16144AA4-060C-4AEA-8004-D746732EBC9C}" type="pres">
      <dgm:prSet presAssocID="{EC53EDA5-FA73-4A0F-9833-46FD8EF33E50}" presName="connTx" presStyleLbl="parChTrans1D2" presStyleIdx="2" presStyleCnt="3"/>
      <dgm:spPr/>
    </dgm:pt>
    <dgm:pt modelId="{0A2A1416-DB6B-4E2A-A039-D4AFFDF07FCC}" type="pres">
      <dgm:prSet presAssocID="{2181CB10-0A30-48EB-9CEE-7FCB44C0BB20}" presName="root2" presStyleCnt="0"/>
      <dgm:spPr/>
    </dgm:pt>
    <dgm:pt modelId="{6D9E4D81-EC1B-4629-BC87-2BEA0D53C3F2}" type="pres">
      <dgm:prSet presAssocID="{2181CB10-0A30-48EB-9CEE-7FCB44C0BB20}" presName="LevelTwoTextNode" presStyleLbl="node2" presStyleIdx="2" presStyleCnt="3">
        <dgm:presLayoutVars>
          <dgm:chPref val="3"/>
        </dgm:presLayoutVars>
      </dgm:prSet>
      <dgm:spPr/>
    </dgm:pt>
    <dgm:pt modelId="{17D6F593-0477-439D-A1AE-357F6CF57BED}" type="pres">
      <dgm:prSet presAssocID="{2181CB10-0A30-48EB-9CEE-7FCB44C0BB20}" presName="level3hierChild" presStyleCnt="0"/>
      <dgm:spPr/>
    </dgm:pt>
  </dgm:ptLst>
  <dgm:cxnLst>
    <dgm:cxn modelId="{BA74AC17-8572-49BA-8389-F6008952A5F1}" type="presOf" srcId="{EC53EDA5-FA73-4A0F-9833-46FD8EF33E50}" destId="{E0D03F35-9A7D-400E-85DD-693E20C29300}" srcOrd="0" destOrd="0" presId="urn:microsoft.com/office/officeart/2008/layout/HorizontalMultiLevelHierarchy"/>
    <dgm:cxn modelId="{6133C31E-7349-4A3F-91EE-E9BF9E5D8305}" type="presOf" srcId="{ECFB7AEF-21D6-44AE-874D-27C6AD66171E}" destId="{38F9A069-F9C1-4F89-B95D-2DD7D025670C}" srcOrd="1" destOrd="0" presId="urn:microsoft.com/office/officeart/2008/layout/HorizontalMultiLevelHierarchy"/>
    <dgm:cxn modelId="{53071729-5B32-46ED-BE79-6D616DC5BF21}" type="presOf" srcId="{EC53EDA5-FA73-4A0F-9833-46FD8EF33E50}" destId="{16144AA4-060C-4AEA-8004-D746732EBC9C}" srcOrd="1" destOrd="0" presId="urn:microsoft.com/office/officeart/2008/layout/HorizontalMultiLevelHierarchy"/>
    <dgm:cxn modelId="{73B3D633-2B81-4480-9E98-5653C28664C7}" type="presOf" srcId="{6B5421B5-7E84-450D-AB4D-CDB491C1103D}" destId="{2D62931D-BCC2-46E0-9EE9-69236C6F9915}" srcOrd="0" destOrd="0" presId="urn:microsoft.com/office/officeart/2008/layout/HorizontalMultiLevelHierarchy"/>
    <dgm:cxn modelId="{D1E0613F-F4DC-4791-B678-84F5CB6E7140}" srcId="{A345B2AE-9B95-46D2-A307-E2EAB1243817}" destId="{8FD6EEDC-44A5-4566-BCC9-94FF4224D464}" srcOrd="1" destOrd="0" parTransId="{ECFB7AEF-21D6-44AE-874D-27C6AD66171E}" sibTransId="{D6B4B4C7-2A1D-4927-B189-A623A114BAA9}"/>
    <dgm:cxn modelId="{52F76166-5629-409A-94E9-FFDC03128945}" srcId="{A345B2AE-9B95-46D2-A307-E2EAB1243817}" destId="{2181CB10-0A30-48EB-9CEE-7FCB44C0BB20}" srcOrd="2" destOrd="0" parTransId="{EC53EDA5-FA73-4A0F-9833-46FD8EF33E50}" sibTransId="{44835539-A5F9-41C4-9DEC-243B6E2FB0BE}"/>
    <dgm:cxn modelId="{6470C64B-36AE-45DD-8544-7FD26F3ED637}" srcId="{A345B2AE-9B95-46D2-A307-E2EAB1243817}" destId="{6B5421B5-7E84-450D-AB4D-CDB491C1103D}" srcOrd="0" destOrd="0" parTransId="{43427336-4BBA-4E36-B71B-C83C5E3A389F}" sibTransId="{07DBF380-939F-4B1D-93DA-F1F44C9256FE}"/>
    <dgm:cxn modelId="{9104E44E-DFA6-4089-B0EB-3E230F20E611}" srcId="{B6B3EC21-70E3-4AC7-A4DF-8540E8BA9873}" destId="{A345B2AE-9B95-46D2-A307-E2EAB1243817}" srcOrd="0" destOrd="0" parTransId="{ED3FC6D1-7B70-4792-AC8A-FCE22975A968}" sibTransId="{9AE8E61C-A68C-4FAF-9BD8-E1DEE144CAD3}"/>
    <dgm:cxn modelId="{6D34C38F-8513-4C5E-A175-92982CB0205E}" type="presOf" srcId="{43427336-4BBA-4E36-B71B-C83C5E3A389F}" destId="{C0B3A15F-F36B-402A-9C40-B9344924A909}" srcOrd="1" destOrd="0" presId="urn:microsoft.com/office/officeart/2008/layout/HorizontalMultiLevelHierarchy"/>
    <dgm:cxn modelId="{B3DFB699-6E94-4248-BAC2-D26DDCA78E8B}" type="presOf" srcId="{ECFB7AEF-21D6-44AE-874D-27C6AD66171E}" destId="{1B8F1FB3-D65B-4B3B-873F-14FED20FBC12}" srcOrd="0" destOrd="0" presId="urn:microsoft.com/office/officeart/2008/layout/HorizontalMultiLevelHierarchy"/>
    <dgm:cxn modelId="{E4A9619A-59C9-4626-A4FA-590D7E272057}" type="presOf" srcId="{2181CB10-0A30-48EB-9CEE-7FCB44C0BB20}" destId="{6D9E4D81-EC1B-4629-BC87-2BEA0D53C3F2}" srcOrd="0" destOrd="0" presId="urn:microsoft.com/office/officeart/2008/layout/HorizontalMultiLevelHierarchy"/>
    <dgm:cxn modelId="{E95F179B-AA71-4905-95F6-C2C89CAF8AC3}" type="presOf" srcId="{8FD6EEDC-44A5-4566-BCC9-94FF4224D464}" destId="{F0CA2EB3-E102-4595-A699-B30BC9F5F81F}" srcOrd="0" destOrd="0" presId="urn:microsoft.com/office/officeart/2008/layout/HorizontalMultiLevelHierarchy"/>
    <dgm:cxn modelId="{B38BCFB2-57E9-46B0-B88A-2B75262101B1}" type="presOf" srcId="{43427336-4BBA-4E36-B71B-C83C5E3A389F}" destId="{D3C91553-DF9D-4C46-85A6-FE85039A353D}" srcOrd="0" destOrd="0" presId="urn:microsoft.com/office/officeart/2008/layout/HorizontalMultiLevelHierarchy"/>
    <dgm:cxn modelId="{D71EB8B9-ABB3-4200-960C-836DA6821768}" type="presOf" srcId="{A345B2AE-9B95-46D2-A307-E2EAB1243817}" destId="{08A18CE4-CDBD-425A-B530-B026F924302F}" srcOrd="0" destOrd="0" presId="urn:microsoft.com/office/officeart/2008/layout/HorizontalMultiLevelHierarchy"/>
    <dgm:cxn modelId="{321F61FF-46C1-41B9-BFF3-D9B48B237AB0}" type="presOf" srcId="{B6B3EC21-70E3-4AC7-A4DF-8540E8BA9873}" destId="{CD905669-EB66-49DF-8ED9-CC5029C9AC18}" srcOrd="0" destOrd="0" presId="urn:microsoft.com/office/officeart/2008/layout/HorizontalMultiLevelHierarchy"/>
    <dgm:cxn modelId="{DD5DEF36-64D8-4D8B-8F8C-DAAA86C46491}" type="presParOf" srcId="{CD905669-EB66-49DF-8ED9-CC5029C9AC18}" destId="{D35288AC-8CBC-4B22-BB84-1573E5A6DB6B}" srcOrd="0" destOrd="0" presId="urn:microsoft.com/office/officeart/2008/layout/HorizontalMultiLevelHierarchy"/>
    <dgm:cxn modelId="{BB77BF3A-9F5D-40FB-8EC5-3C1D53F05C1C}" type="presParOf" srcId="{D35288AC-8CBC-4B22-BB84-1573E5A6DB6B}" destId="{08A18CE4-CDBD-425A-B530-B026F924302F}" srcOrd="0" destOrd="0" presId="urn:microsoft.com/office/officeart/2008/layout/HorizontalMultiLevelHierarchy"/>
    <dgm:cxn modelId="{BDEA58DE-55E8-439A-8B27-87151732D648}" type="presParOf" srcId="{D35288AC-8CBC-4B22-BB84-1573E5A6DB6B}" destId="{BE30E425-9F52-452B-A1F0-14F89C3BCCCE}" srcOrd="1" destOrd="0" presId="urn:microsoft.com/office/officeart/2008/layout/HorizontalMultiLevelHierarchy"/>
    <dgm:cxn modelId="{F74762E5-9320-4622-ACDC-9AFE1E8628F4}" type="presParOf" srcId="{BE30E425-9F52-452B-A1F0-14F89C3BCCCE}" destId="{D3C91553-DF9D-4C46-85A6-FE85039A353D}" srcOrd="0" destOrd="0" presId="urn:microsoft.com/office/officeart/2008/layout/HorizontalMultiLevelHierarchy"/>
    <dgm:cxn modelId="{FAFF9050-0B29-48B5-8155-761B9E31E80A}" type="presParOf" srcId="{D3C91553-DF9D-4C46-85A6-FE85039A353D}" destId="{C0B3A15F-F36B-402A-9C40-B9344924A909}" srcOrd="0" destOrd="0" presId="urn:microsoft.com/office/officeart/2008/layout/HorizontalMultiLevelHierarchy"/>
    <dgm:cxn modelId="{1430F7A7-B1C6-4416-9018-944792CA8793}" type="presParOf" srcId="{BE30E425-9F52-452B-A1F0-14F89C3BCCCE}" destId="{42EC1297-2276-4BE2-B77A-14E742C86ABE}" srcOrd="1" destOrd="0" presId="urn:microsoft.com/office/officeart/2008/layout/HorizontalMultiLevelHierarchy"/>
    <dgm:cxn modelId="{4B70BF39-72B9-4148-8C35-99EC6E7CC947}" type="presParOf" srcId="{42EC1297-2276-4BE2-B77A-14E742C86ABE}" destId="{2D62931D-BCC2-46E0-9EE9-69236C6F9915}" srcOrd="0" destOrd="0" presId="urn:microsoft.com/office/officeart/2008/layout/HorizontalMultiLevelHierarchy"/>
    <dgm:cxn modelId="{9F80F300-490E-47BC-944B-5C7E6C80DA7C}" type="presParOf" srcId="{42EC1297-2276-4BE2-B77A-14E742C86ABE}" destId="{2C1789DF-825C-4369-A6F8-B1E42CC7C768}" srcOrd="1" destOrd="0" presId="urn:microsoft.com/office/officeart/2008/layout/HorizontalMultiLevelHierarchy"/>
    <dgm:cxn modelId="{2E252F7E-1CBF-498F-80A3-ACB305F1D81A}" type="presParOf" srcId="{BE30E425-9F52-452B-A1F0-14F89C3BCCCE}" destId="{1B8F1FB3-D65B-4B3B-873F-14FED20FBC12}" srcOrd="2" destOrd="0" presId="urn:microsoft.com/office/officeart/2008/layout/HorizontalMultiLevelHierarchy"/>
    <dgm:cxn modelId="{337930C9-2939-4FAF-8343-E19FDBDCDE96}" type="presParOf" srcId="{1B8F1FB3-D65B-4B3B-873F-14FED20FBC12}" destId="{38F9A069-F9C1-4F89-B95D-2DD7D025670C}" srcOrd="0" destOrd="0" presId="urn:microsoft.com/office/officeart/2008/layout/HorizontalMultiLevelHierarchy"/>
    <dgm:cxn modelId="{8FAA759F-7572-4610-8AC6-996324B5B544}" type="presParOf" srcId="{BE30E425-9F52-452B-A1F0-14F89C3BCCCE}" destId="{9BD86ADF-AFF9-4453-A8CB-40081C21ABD8}" srcOrd="3" destOrd="0" presId="urn:microsoft.com/office/officeart/2008/layout/HorizontalMultiLevelHierarchy"/>
    <dgm:cxn modelId="{222D9727-9435-40FA-BE7B-8A49F7C44856}" type="presParOf" srcId="{9BD86ADF-AFF9-4453-A8CB-40081C21ABD8}" destId="{F0CA2EB3-E102-4595-A699-B30BC9F5F81F}" srcOrd="0" destOrd="0" presId="urn:microsoft.com/office/officeart/2008/layout/HorizontalMultiLevelHierarchy"/>
    <dgm:cxn modelId="{7999096C-71B7-4642-B8BA-7CBF4B351AC3}" type="presParOf" srcId="{9BD86ADF-AFF9-4453-A8CB-40081C21ABD8}" destId="{73E0DE16-40A4-4244-9F4A-B9753EAF10B7}" srcOrd="1" destOrd="0" presId="urn:microsoft.com/office/officeart/2008/layout/HorizontalMultiLevelHierarchy"/>
    <dgm:cxn modelId="{DA7BC244-3B74-4A4D-B4CF-5837D70D9849}" type="presParOf" srcId="{BE30E425-9F52-452B-A1F0-14F89C3BCCCE}" destId="{E0D03F35-9A7D-400E-85DD-693E20C29300}" srcOrd="4" destOrd="0" presId="urn:microsoft.com/office/officeart/2008/layout/HorizontalMultiLevelHierarchy"/>
    <dgm:cxn modelId="{6C922109-BDBC-496E-A683-1BD8B15BC4F2}" type="presParOf" srcId="{E0D03F35-9A7D-400E-85DD-693E20C29300}" destId="{16144AA4-060C-4AEA-8004-D746732EBC9C}" srcOrd="0" destOrd="0" presId="urn:microsoft.com/office/officeart/2008/layout/HorizontalMultiLevelHierarchy"/>
    <dgm:cxn modelId="{45DEB0D3-4678-4A87-9024-D87BD23C3D29}" type="presParOf" srcId="{BE30E425-9F52-452B-A1F0-14F89C3BCCCE}" destId="{0A2A1416-DB6B-4E2A-A039-D4AFFDF07FCC}" srcOrd="5" destOrd="0" presId="urn:microsoft.com/office/officeart/2008/layout/HorizontalMultiLevelHierarchy"/>
    <dgm:cxn modelId="{B7AB1B1D-EDB3-419D-AA0C-4B66017DBD7A}" type="presParOf" srcId="{0A2A1416-DB6B-4E2A-A039-D4AFFDF07FCC}" destId="{6D9E4D81-EC1B-4629-BC87-2BEA0D53C3F2}" srcOrd="0" destOrd="0" presId="urn:microsoft.com/office/officeart/2008/layout/HorizontalMultiLevelHierarchy"/>
    <dgm:cxn modelId="{6FC736FF-D7AB-4E1C-8AA9-18D5E9160C5C}" type="presParOf" srcId="{0A2A1416-DB6B-4E2A-A039-D4AFFDF07FCC}" destId="{17D6F593-0477-439D-A1AE-357F6CF57BE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D03F35-9A7D-400E-85DD-693E20C29300}">
      <dsp:nvSpPr>
        <dsp:cNvPr id="0" name=""/>
        <dsp:cNvSpPr/>
      </dsp:nvSpPr>
      <dsp:spPr>
        <a:xfrm>
          <a:off x="1894287" y="2321453"/>
          <a:ext cx="578692" cy="1102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89346" y="0"/>
              </a:lnTo>
              <a:lnTo>
                <a:pt x="289346" y="1102690"/>
              </a:lnTo>
              <a:lnTo>
                <a:pt x="578692" y="110269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2152500" y="2841666"/>
        <a:ext cx="62265" cy="62265"/>
      </dsp:txXfrm>
    </dsp:sp>
    <dsp:sp modelId="{1B8F1FB3-D65B-4B3B-873F-14FED20FBC12}">
      <dsp:nvSpPr>
        <dsp:cNvPr id="0" name=""/>
        <dsp:cNvSpPr/>
      </dsp:nvSpPr>
      <dsp:spPr>
        <a:xfrm>
          <a:off x="1894287" y="2275733"/>
          <a:ext cx="57869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78692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2169166" y="2306986"/>
        <a:ext cx="28934" cy="28934"/>
      </dsp:txXfrm>
    </dsp:sp>
    <dsp:sp modelId="{D3C91553-DF9D-4C46-85A6-FE85039A353D}">
      <dsp:nvSpPr>
        <dsp:cNvPr id="0" name=""/>
        <dsp:cNvSpPr/>
      </dsp:nvSpPr>
      <dsp:spPr>
        <a:xfrm>
          <a:off x="1894287" y="1218763"/>
          <a:ext cx="578692" cy="1102690"/>
        </a:xfrm>
        <a:custGeom>
          <a:avLst/>
          <a:gdLst/>
          <a:ahLst/>
          <a:cxnLst/>
          <a:rect l="0" t="0" r="0" b="0"/>
          <a:pathLst>
            <a:path>
              <a:moveTo>
                <a:pt x="0" y="1102690"/>
              </a:moveTo>
              <a:lnTo>
                <a:pt x="289346" y="1102690"/>
              </a:lnTo>
              <a:lnTo>
                <a:pt x="289346" y="0"/>
              </a:lnTo>
              <a:lnTo>
                <a:pt x="5786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2152500" y="1738975"/>
        <a:ext cx="62265" cy="62265"/>
      </dsp:txXfrm>
    </dsp:sp>
    <dsp:sp modelId="{08A18CE4-CDBD-425A-B530-B026F924302F}">
      <dsp:nvSpPr>
        <dsp:cNvPr id="0" name=""/>
        <dsp:cNvSpPr/>
      </dsp:nvSpPr>
      <dsp:spPr>
        <a:xfrm rot="16200000">
          <a:off x="-868242" y="1880377"/>
          <a:ext cx="4642907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 err="1"/>
            <a:t>Workspace</a:t>
          </a:r>
          <a:r>
            <a:rPr lang="pt-BR" sz="2500" kern="1200" dirty="0"/>
            <a:t>: Treinamento_Prof1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500" kern="1200" dirty="0"/>
        </a:p>
      </dsp:txBody>
      <dsp:txXfrm>
        <a:off x="-868242" y="1880377"/>
        <a:ext cx="4642907" cy="882152"/>
      </dsp:txXfrm>
    </dsp:sp>
    <dsp:sp modelId="{2D62931D-BCC2-46E0-9EE9-69236C6F9915}">
      <dsp:nvSpPr>
        <dsp:cNvPr id="0" name=""/>
        <dsp:cNvSpPr/>
      </dsp:nvSpPr>
      <dsp:spPr>
        <a:xfrm>
          <a:off x="2472979" y="777687"/>
          <a:ext cx="2893460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Canal1: 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Prof1, cliente, PO1</a:t>
          </a:r>
        </a:p>
      </dsp:txBody>
      <dsp:txXfrm>
        <a:off x="2472979" y="777687"/>
        <a:ext cx="2893460" cy="882152"/>
      </dsp:txXfrm>
    </dsp:sp>
    <dsp:sp modelId="{F0CA2EB3-E102-4595-A699-B30BC9F5F81F}">
      <dsp:nvSpPr>
        <dsp:cNvPr id="0" name=""/>
        <dsp:cNvSpPr/>
      </dsp:nvSpPr>
      <dsp:spPr>
        <a:xfrm>
          <a:off x="2472979" y="1880377"/>
          <a:ext cx="2893460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Canal2: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Prof1, cliente, PO2</a:t>
          </a:r>
        </a:p>
      </dsp:txBody>
      <dsp:txXfrm>
        <a:off x="2472979" y="1880377"/>
        <a:ext cx="2893460" cy="882152"/>
      </dsp:txXfrm>
    </dsp:sp>
    <dsp:sp modelId="{6D9E4D81-EC1B-4629-BC87-2BEA0D53C3F2}">
      <dsp:nvSpPr>
        <dsp:cNvPr id="0" name=""/>
        <dsp:cNvSpPr/>
      </dsp:nvSpPr>
      <dsp:spPr>
        <a:xfrm>
          <a:off x="2472979" y="2983068"/>
          <a:ext cx="2893460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Canal3: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Prof1, cliente, PO3</a:t>
          </a:r>
        </a:p>
      </dsp:txBody>
      <dsp:txXfrm>
        <a:off x="2472979" y="2983068"/>
        <a:ext cx="2893460" cy="8821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D03F35-9A7D-400E-85DD-693E20C29300}">
      <dsp:nvSpPr>
        <dsp:cNvPr id="0" name=""/>
        <dsp:cNvSpPr/>
      </dsp:nvSpPr>
      <dsp:spPr>
        <a:xfrm>
          <a:off x="1894287" y="2321453"/>
          <a:ext cx="578692" cy="1102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89346" y="0"/>
              </a:lnTo>
              <a:lnTo>
                <a:pt x="289346" y="1102690"/>
              </a:lnTo>
              <a:lnTo>
                <a:pt x="578692" y="110269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2152500" y="2841666"/>
        <a:ext cx="62265" cy="62265"/>
      </dsp:txXfrm>
    </dsp:sp>
    <dsp:sp modelId="{1B8F1FB3-D65B-4B3B-873F-14FED20FBC12}">
      <dsp:nvSpPr>
        <dsp:cNvPr id="0" name=""/>
        <dsp:cNvSpPr/>
      </dsp:nvSpPr>
      <dsp:spPr>
        <a:xfrm>
          <a:off x="1894287" y="2275733"/>
          <a:ext cx="57869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78692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2169166" y="2306986"/>
        <a:ext cx="28934" cy="28934"/>
      </dsp:txXfrm>
    </dsp:sp>
    <dsp:sp modelId="{D3C91553-DF9D-4C46-85A6-FE85039A353D}">
      <dsp:nvSpPr>
        <dsp:cNvPr id="0" name=""/>
        <dsp:cNvSpPr/>
      </dsp:nvSpPr>
      <dsp:spPr>
        <a:xfrm>
          <a:off x="1894287" y="1218763"/>
          <a:ext cx="578692" cy="1102690"/>
        </a:xfrm>
        <a:custGeom>
          <a:avLst/>
          <a:gdLst/>
          <a:ahLst/>
          <a:cxnLst/>
          <a:rect l="0" t="0" r="0" b="0"/>
          <a:pathLst>
            <a:path>
              <a:moveTo>
                <a:pt x="0" y="1102690"/>
              </a:moveTo>
              <a:lnTo>
                <a:pt x="289346" y="1102690"/>
              </a:lnTo>
              <a:lnTo>
                <a:pt x="289346" y="0"/>
              </a:lnTo>
              <a:lnTo>
                <a:pt x="5786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2152500" y="1738975"/>
        <a:ext cx="62265" cy="62265"/>
      </dsp:txXfrm>
    </dsp:sp>
    <dsp:sp modelId="{08A18CE4-CDBD-425A-B530-B026F924302F}">
      <dsp:nvSpPr>
        <dsp:cNvPr id="0" name=""/>
        <dsp:cNvSpPr/>
      </dsp:nvSpPr>
      <dsp:spPr>
        <a:xfrm rot="16200000">
          <a:off x="-868242" y="1880377"/>
          <a:ext cx="4642907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/>
            <a:t>Workspace:Treinamento_Prof2</a:t>
          </a:r>
        </a:p>
      </dsp:txBody>
      <dsp:txXfrm>
        <a:off x="-868242" y="1880377"/>
        <a:ext cx="4642907" cy="882152"/>
      </dsp:txXfrm>
    </dsp:sp>
    <dsp:sp modelId="{2D62931D-BCC2-46E0-9EE9-69236C6F9915}">
      <dsp:nvSpPr>
        <dsp:cNvPr id="0" name=""/>
        <dsp:cNvSpPr/>
      </dsp:nvSpPr>
      <dsp:spPr>
        <a:xfrm>
          <a:off x="2472979" y="777687"/>
          <a:ext cx="2893460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Canal4: 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Prof2, cliente, PO4</a:t>
          </a:r>
        </a:p>
      </dsp:txBody>
      <dsp:txXfrm>
        <a:off x="2472979" y="777687"/>
        <a:ext cx="2893460" cy="882152"/>
      </dsp:txXfrm>
    </dsp:sp>
    <dsp:sp modelId="{F0CA2EB3-E102-4595-A699-B30BC9F5F81F}">
      <dsp:nvSpPr>
        <dsp:cNvPr id="0" name=""/>
        <dsp:cNvSpPr/>
      </dsp:nvSpPr>
      <dsp:spPr>
        <a:xfrm>
          <a:off x="2472979" y="1880377"/>
          <a:ext cx="2893460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Canal5: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Prof2, cliente, PO5</a:t>
          </a:r>
        </a:p>
      </dsp:txBody>
      <dsp:txXfrm>
        <a:off x="2472979" y="1880377"/>
        <a:ext cx="2893460" cy="882152"/>
      </dsp:txXfrm>
    </dsp:sp>
    <dsp:sp modelId="{6D9E4D81-EC1B-4629-BC87-2BEA0D53C3F2}">
      <dsp:nvSpPr>
        <dsp:cNvPr id="0" name=""/>
        <dsp:cNvSpPr/>
      </dsp:nvSpPr>
      <dsp:spPr>
        <a:xfrm>
          <a:off x="2472979" y="2983068"/>
          <a:ext cx="2893460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Canal6: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Prof2, cliente, PO6</a:t>
          </a:r>
        </a:p>
      </dsp:txBody>
      <dsp:txXfrm>
        <a:off x="2472979" y="2983068"/>
        <a:ext cx="2893460" cy="8821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D03F35-9A7D-400E-85DD-693E20C29300}">
      <dsp:nvSpPr>
        <dsp:cNvPr id="0" name=""/>
        <dsp:cNvSpPr/>
      </dsp:nvSpPr>
      <dsp:spPr>
        <a:xfrm>
          <a:off x="1894287" y="2321453"/>
          <a:ext cx="578692" cy="1102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89346" y="0"/>
              </a:lnTo>
              <a:lnTo>
                <a:pt x="289346" y="1102690"/>
              </a:lnTo>
              <a:lnTo>
                <a:pt x="578692" y="110269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2152500" y="2841666"/>
        <a:ext cx="62265" cy="62265"/>
      </dsp:txXfrm>
    </dsp:sp>
    <dsp:sp modelId="{1B8F1FB3-D65B-4B3B-873F-14FED20FBC12}">
      <dsp:nvSpPr>
        <dsp:cNvPr id="0" name=""/>
        <dsp:cNvSpPr/>
      </dsp:nvSpPr>
      <dsp:spPr>
        <a:xfrm>
          <a:off x="1894287" y="2275733"/>
          <a:ext cx="57869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78692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2169166" y="2306986"/>
        <a:ext cx="28934" cy="28934"/>
      </dsp:txXfrm>
    </dsp:sp>
    <dsp:sp modelId="{D3C91553-DF9D-4C46-85A6-FE85039A353D}">
      <dsp:nvSpPr>
        <dsp:cNvPr id="0" name=""/>
        <dsp:cNvSpPr/>
      </dsp:nvSpPr>
      <dsp:spPr>
        <a:xfrm>
          <a:off x="1894287" y="1218763"/>
          <a:ext cx="578692" cy="1102690"/>
        </a:xfrm>
        <a:custGeom>
          <a:avLst/>
          <a:gdLst/>
          <a:ahLst/>
          <a:cxnLst/>
          <a:rect l="0" t="0" r="0" b="0"/>
          <a:pathLst>
            <a:path>
              <a:moveTo>
                <a:pt x="0" y="1102690"/>
              </a:moveTo>
              <a:lnTo>
                <a:pt x="289346" y="1102690"/>
              </a:lnTo>
              <a:lnTo>
                <a:pt x="289346" y="0"/>
              </a:lnTo>
              <a:lnTo>
                <a:pt x="5786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2152500" y="1738975"/>
        <a:ext cx="62265" cy="62265"/>
      </dsp:txXfrm>
    </dsp:sp>
    <dsp:sp modelId="{08A18CE4-CDBD-425A-B530-B026F924302F}">
      <dsp:nvSpPr>
        <dsp:cNvPr id="0" name=""/>
        <dsp:cNvSpPr/>
      </dsp:nvSpPr>
      <dsp:spPr>
        <a:xfrm rot="16200000">
          <a:off x="-868242" y="1880377"/>
          <a:ext cx="4642907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 err="1"/>
            <a:t>Workspace</a:t>
          </a:r>
          <a:r>
            <a:rPr lang="pt-BR" sz="2500" kern="1200" dirty="0"/>
            <a:t>: Treinamento_Prof3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500" kern="1200" dirty="0"/>
        </a:p>
      </dsp:txBody>
      <dsp:txXfrm>
        <a:off x="-868242" y="1880377"/>
        <a:ext cx="4642907" cy="882152"/>
      </dsp:txXfrm>
    </dsp:sp>
    <dsp:sp modelId="{2D62931D-BCC2-46E0-9EE9-69236C6F9915}">
      <dsp:nvSpPr>
        <dsp:cNvPr id="0" name=""/>
        <dsp:cNvSpPr/>
      </dsp:nvSpPr>
      <dsp:spPr>
        <a:xfrm>
          <a:off x="2472979" y="777687"/>
          <a:ext cx="2893460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Canal7: 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Prof3, cliente, PO7</a:t>
          </a:r>
        </a:p>
      </dsp:txBody>
      <dsp:txXfrm>
        <a:off x="2472979" y="777687"/>
        <a:ext cx="2893460" cy="882152"/>
      </dsp:txXfrm>
    </dsp:sp>
    <dsp:sp modelId="{F0CA2EB3-E102-4595-A699-B30BC9F5F81F}">
      <dsp:nvSpPr>
        <dsp:cNvPr id="0" name=""/>
        <dsp:cNvSpPr/>
      </dsp:nvSpPr>
      <dsp:spPr>
        <a:xfrm>
          <a:off x="2472979" y="1880377"/>
          <a:ext cx="2893460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Canal8: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Prof3, cliente, PO8</a:t>
          </a:r>
        </a:p>
      </dsp:txBody>
      <dsp:txXfrm>
        <a:off x="2472979" y="1880377"/>
        <a:ext cx="2893460" cy="882152"/>
      </dsp:txXfrm>
    </dsp:sp>
    <dsp:sp modelId="{6D9E4D81-EC1B-4629-BC87-2BEA0D53C3F2}">
      <dsp:nvSpPr>
        <dsp:cNvPr id="0" name=""/>
        <dsp:cNvSpPr/>
      </dsp:nvSpPr>
      <dsp:spPr>
        <a:xfrm>
          <a:off x="2472979" y="2983068"/>
          <a:ext cx="2893460" cy="8821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Canal9: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Prof3, cliente, PO9</a:t>
          </a:r>
        </a:p>
      </dsp:txBody>
      <dsp:txXfrm>
        <a:off x="2472979" y="2983068"/>
        <a:ext cx="2893460" cy="882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e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sv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211FDA-D938-4F95-86E5-06AF91437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247757-AB34-4775-8DDA-175C0585D6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04FAB4-EC4A-42E3-B5FA-1EE09D2C0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BE9C74-3FFA-46D7-8261-DB3143ADE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562800-516D-4B05-A252-83E8810C3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1599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A39B28-D02D-4A9F-9133-6CF9A34EC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C1E0EE9-05D4-4279-8FB7-D93846482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830FBA-5B82-4CA4-92C6-B6B8C04CC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5D9A9A-EFCB-4977-BCAA-A33F883C7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C1DA6C9-5240-4B1B-A26B-44B04F0DE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2616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BDF9E12-502E-433F-8390-BEA6B8D78D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393EF7C-9476-4D8F-8C40-39B35045A6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074A5B1-CD32-4021-BE44-41D200BC2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9948B0-7EAF-4871-B7DB-F64DC97A1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455293-A779-4EC8-A8BD-3F8279EE9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6919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01743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0619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3084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8398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293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0694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2540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795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8768CF-7CF2-45F8-8D65-1828A6027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4C1399-0440-4D78-BA1D-60B116F0D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70CEA6-DECB-4DA0-AAFE-F09377EF2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D74CCA-AE71-4194-A8FD-4AC790E37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9B89B3-2A1A-4F5B-91D4-6F234019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44667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67053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0223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64121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E36D1B-0B53-428C-BEE9-70677B78D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B0110A9-F11E-46E2-823F-D1C42FA9D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430CD-AE7D-4E21-A0BA-B382DC83EAC0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DA82928-1A08-40C5-BC9E-F94344337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FB5066F-8EB8-4DA9-B2C9-A2AC5F5B7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E79F8-E2DD-48B3-AA04-A3C79549F1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7774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3235FA-C82A-45FA-854A-4A690773F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CB8D543-89FD-445E-8189-3D5D5CC58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6B7E5D-6A7B-46A3-B366-D1F5C9E3C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F663EC-45AB-4BC5-8628-F24997965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A94062-910D-4BE2-9242-17078DFD3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7900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DFB46-9DE8-436A-B459-AD42C4996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2B0783-1DFA-43FB-A699-7D3C8DB397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8E77D85-DBD0-4C58-8461-D50221C3C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FEF0E15-D715-4F87-942D-9CE9CB6C9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116BD7A-4AAA-4B25-B903-82426F0A9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4A6BA3B-1E68-42EC-9565-41B63D02F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2746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7DDBB3-9D02-4249-80F6-D688681B7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847C28F-8225-410D-96C3-B5364AF63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BC67F5E-192B-48CB-BB30-C51AD6F291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3C0367E-6A51-4FC1-9481-9003C7195A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6CE065B-4704-4979-BD80-BB5A2D665A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6A12146-03DD-4EA3-B264-9D552EF43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5752244-7653-4FAB-8B06-E26BE63C7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56188AF-712B-42B3-950E-052CF1215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1498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3FA9B6-9FB5-4033-AE4A-A7C7DE9DC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676E691-CEEE-4A77-8925-3505CA3AF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D8194D-A84E-4FB2-816B-9C6E5AC0C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ECCCBD4-EC13-4A0A-AA2B-7CF4330FD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7958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6C4636B-2848-4229-9CEE-D3D6BEF71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55BA5B0-5250-4F4C-9607-FBC00F568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8273D3A-4AF9-432B-A4C4-0F3A42B89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5748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23EB5A-8C40-4520-9943-7C708E00A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EEEF1D-8E32-475F-AE81-C9F7387ED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966F288-2A8D-42F1-9774-4C0A013CFB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1FD6EB-F0FE-4CE5-9267-AD4EF7393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C5E121B-E743-44DC-B09E-F27880864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18D3EB-3F8B-437E-894E-2DED24A6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3149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9A89D1-DC5A-4D1B-9054-0A8ADF84A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94BED65-E56E-4342-A25E-BA339A06A6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CEABB2-95DB-4FBE-8ACA-0897C95113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67CF2B-E09B-4437-8422-87975F119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175582E-AA28-4314-A8CB-E344A62D6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F55289-8676-426A-9BA7-32D958258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7721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1E80EBC-9E79-4D1D-AD40-61BFE44F4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D521102-7604-4144-9B71-6FA74F3F3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BE699F4-A2F4-41FE-889B-5C51E21651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BD450-61F9-452A-A21E-1BD024A22CDA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A4AEF5-7999-4E34-86EE-6FF584AC35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127810-2C24-49E1-9CE2-9D32F08B3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F65B9-0E97-4893-8E99-118FB7B68A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5963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73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5572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B3F78AC-998C-4052-88C5-3DF82B3B7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19A163C-CE43-4951-9EB9-0349F363A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75D83B5-6EC2-4420-B747-4A7F69805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430CD-AE7D-4E21-A0BA-B382DC83EAC0}" type="datetimeFigureOut">
              <a:rPr lang="pt-BR" smtClean="0"/>
              <a:t>26/02/2021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866B1BE-84B6-495A-9552-A48AB657D2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26A4941-576E-462F-B166-04748DE3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E79F8-E2DD-48B3-AA04-A3C79549F1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1410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z8W-1ikzRQ" TargetMode="External"/><Relationship Id="rId2" Type="http://schemas.openxmlformats.org/officeDocument/2006/relationships/hyperlink" Target="https://slack.com/intl/pt-br/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upo-1-2020-PI-FATEC-ADS/SOS-EDUCA" TargetMode="External"/><Relationship Id="rId2" Type="http://schemas.openxmlformats.org/officeDocument/2006/relationships/hyperlink" Target="https://github.com/git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lab.com/jesscahelen/antenas-integracao" TargetMode="External"/><Relationship Id="rId4" Type="http://schemas.openxmlformats.org/officeDocument/2006/relationships/hyperlink" Target="https://github.com/Syank/PI-JornadaDeMotorista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pt/github" TargetMode="External"/><Relationship Id="rId2" Type="http://schemas.openxmlformats.org/officeDocument/2006/relationships/hyperlink" Target="https://github.com/git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blog.geekhunter.com.br/github-o-que-e-como-usar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D4NeXcwf3g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https://www.youtube.com/watch?v=9UKgbgrjENE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hyperlink" Target="https://www.youtube.com/watch?v=XfvQWnRgxG0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>
          <a:xfrm>
            <a:off x="457199" y="4960137"/>
            <a:ext cx="7367955" cy="1463040"/>
          </a:xfrm>
        </p:spPr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sz="2700" dirty="0"/>
            </a:br>
            <a:r>
              <a:rPr lang="pt-BR" sz="2700" dirty="0"/>
              <a:t>Aprendizagem por projetos integrados (</a:t>
            </a:r>
            <a:r>
              <a:rPr lang="pt-BR" sz="2700" dirty="0" err="1"/>
              <a:t>Api</a:t>
            </a:r>
            <a:r>
              <a:rPr lang="pt-BR" sz="2700" dirty="0"/>
              <a:t>):</a:t>
            </a:r>
            <a:br>
              <a:rPr lang="pt-BR" sz="2700" dirty="0"/>
            </a:br>
            <a:r>
              <a:rPr lang="pt-BR" sz="2700" dirty="0"/>
              <a:t>ferramentas úteis</a:t>
            </a:r>
            <a:br>
              <a:rPr lang="pt-BR" sz="2700" dirty="0"/>
            </a:br>
            <a:endParaRPr lang="pt-BR" sz="2700" dirty="0"/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>
          <a:xfrm>
            <a:off x="8264769" y="4960137"/>
            <a:ext cx="3546231" cy="1463040"/>
          </a:xfrm>
        </p:spPr>
        <p:txBody>
          <a:bodyPr/>
          <a:lstStyle/>
          <a:p>
            <a:r>
              <a:rPr lang="pt-BR" dirty="0"/>
              <a:t>Prof.ª Dr.ª Adriana da Silva Jacinto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2" y="252412"/>
            <a:ext cx="11457231" cy="159543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9065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Pontos de interrogação infinitos na renderização 3D">
            <a:extLst>
              <a:ext uri="{FF2B5EF4-FFF2-40B4-BE49-F238E27FC236}">
                <a16:creationId xmlns:a16="http://schemas.microsoft.com/office/drawing/2014/main" id="{5EA5D577-F9A4-4280-8C5A-AC59A96A31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33" b="9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257448"/>
            <a:ext cx="11924521" cy="2900518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br>
              <a:rPr lang="pt-BR" dirty="0">
                <a:solidFill>
                  <a:srgbClr val="FFFFFF"/>
                </a:solidFill>
              </a:rPr>
            </a:br>
            <a:r>
              <a:rPr lang="pt-BR" sz="5300" dirty="0">
                <a:solidFill>
                  <a:srgbClr val="FFFFFF"/>
                </a:solidFill>
              </a:rPr>
              <a:t>O cliente sabe o que quer?</a:t>
            </a:r>
            <a:br>
              <a:rPr lang="pt-BR" sz="5300" dirty="0">
                <a:solidFill>
                  <a:srgbClr val="FFFFFF"/>
                </a:solidFill>
              </a:rPr>
            </a:br>
            <a:r>
              <a:rPr lang="pt-BR" sz="5300" dirty="0">
                <a:solidFill>
                  <a:srgbClr val="FFFFFF"/>
                </a:solidFill>
              </a:rPr>
              <a:t>O que seria uma entrega de valor para o cliente? </a:t>
            </a:r>
            <a:br>
              <a:rPr lang="pt-BR" sz="5300" dirty="0">
                <a:solidFill>
                  <a:srgbClr val="FFFFFF"/>
                </a:solidFill>
              </a:rPr>
            </a:br>
            <a:r>
              <a:rPr lang="pt-BR" sz="5300" dirty="0">
                <a:solidFill>
                  <a:srgbClr val="FFFFFF"/>
                </a:solidFill>
              </a:rPr>
              <a:t>Quais os itens mais prioritários?</a:t>
            </a:r>
            <a:br>
              <a:rPr lang="pt-BR" sz="5300" dirty="0">
                <a:solidFill>
                  <a:srgbClr val="FFFFFF"/>
                </a:solidFill>
              </a:rPr>
            </a:br>
            <a:r>
              <a:rPr lang="pt-BR" sz="5300" dirty="0">
                <a:solidFill>
                  <a:srgbClr val="FFFFFF"/>
                </a:solidFill>
              </a:rPr>
              <a:t>Nós entendemos o que o cliente quer?</a:t>
            </a:r>
            <a:br>
              <a:rPr lang="pt-BR" sz="5300" dirty="0">
                <a:solidFill>
                  <a:srgbClr val="FFFFFF"/>
                </a:solidFill>
              </a:rPr>
            </a:br>
            <a:endParaRPr lang="pt-BR" sz="53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0312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Pontos de interrogação infinitos na renderização 3D">
            <a:extLst>
              <a:ext uri="{FF2B5EF4-FFF2-40B4-BE49-F238E27FC236}">
                <a16:creationId xmlns:a16="http://schemas.microsoft.com/office/drawing/2014/main" id="{5EA5D577-F9A4-4280-8C5A-AC59A96A31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33" b="9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D5C7E58B-F334-42D1-B3C8-0CBA4809C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Meios:</a:t>
            </a:r>
            <a:br>
              <a:rPr lang="pt-BR" dirty="0"/>
            </a:br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BE51488-191B-4D39-847D-50825A2E5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Ao vivo via microfone durante o </a:t>
            </a:r>
            <a:r>
              <a:rPr lang="pt-BR" dirty="0" err="1"/>
              <a:t>kick</a:t>
            </a:r>
            <a:r>
              <a:rPr lang="pt-BR" dirty="0"/>
              <a:t> –off</a:t>
            </a:r>
          </a:p>
          <a:p>
            <a:r>
              <a:rPr lang="pt-BR" dirty="0"/>
              <a:t>Ao vivo via chat durante o </a:t>
            </a:r>
            <a:r>
              <a:rPr lang="pt-BR" dirty="0" err="1"/>
              <a:t>kick</a:t>
            </a:r>
            <a:r>
              <a:rPr lang="pt-BR" dirty="0"/>
              <a:t>-off</a:t>
            </a:r>
          </a:p>
          <a:p>
            <a:r>
              <a:rPr lang="pt-BR" sz="6600" dirty="0"/>
              <a:t>Via </a:t>
            </a:r>
            <a:r>
              <a:rPr lang="pt-BR" sz="6600" b="1" dirty="0"/>
              <a:t>Slack</a:t>
            </a:r>
            <a:r>
              <a:rPr lang="pt-BR" sz="6600" dirty="0"/>
              <a:t> ao longo do projeto</a:t>
            </a:r>
          </a:p>
        </p:txBody>
      </p:sp>
    </p:spTree>
    <p:extLst>
      <p:ext uri="{BB962C8B-B14F-4D97-AF65-F5344CB8AC3E}">
        <p14:creationId xmlns:p14="http://schemas.microsoft.com/office/powerpoint/2010/main" val="4138198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Slack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32B99B-47BF-495B-AB0D-73577AEBDF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hlinkClick r:id="rId2"/>
              </a:rPr>
              <a:t>https://slack.com/intl/pt-br/</a:t>
            </a:r>
            <a:endParaRPr lang="pt-BR" dirty="0"/>
          </a:p>
          <a:p>
            <a:r>
              <a:rPr lang="pt-BR" dirty="0"/>
              <a:t>Vídeo “</a:t>
            </a:r>
            <a:r>
              <a:rPr lang="pt-BR" b="0" i="0" dirty="0">
                <a:effectLst/>
                <a:latin typeface="Roboto" pitchFamily="2" charset="0"/>
              </a:rPr>
              <a:t>O que é Slack? Como usar o Slack em 2020? (tudo que você precisa saber) - Slack Tutorial Completo”</a:t>
            </a:r>
            <a:r>
              <a:rPr lang="pt-BR" dirty="0"/>
              <a:t> disponível em: </a:t>
            </a:r>
            <a:r>
              <a:rPr lang="pt-BR" dirty="0">
                <a:hlinkClick r:id="rId3"/>
              </a:rPr>
              <a:t>https://www.youtube.com/watch?v=rz8W-1ikzRQ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0824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8E165-EB1A-4982-A7E9-A70980816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Estrutura do Slack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91BEB7C7-EFD9-4B64-9434-DFF2524628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7372826"/>
              </p:ext>
            </p:extLst>
          </p:nvPr>
        </p:nvGraphicFramePr>
        <p:xfrm>
          <a:off x="2032000" y="1495425"/>
          <a:ext cx="6378575" cy="46429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7409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8E165-EB1A-4982-A7E9-A70980816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Estrutura do Slack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91BEB7C7-EFD9-4B64-9434-DFF2524628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8376255"/>
              </p:ext>
            </p:extLst>
          </p:nvPr>
        </p:nvGraphicFramePr>
        <p:xfrm>
          <a:off x="2032000" y="1495425"/>
          <a:ext cx="6378575" cy="46429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7423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8E165-EB1A-4982-A7E9-A70980816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Estrutura do Slack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91BEB7C7-EFD9-4B64-9434-DFF2524628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8240130"/>
              </p:ext>
            </p:extLst>
          </p:nvPr>
        </p:nvGraphicFramePr>
        <p:xfrm>
          <a:off x="2032000" y="1495425"/>
          <a:ext cx="6378575" cy="46429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92689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3">
            <a:extLst>
              <a:ext uri="{FF2B5EF4-FFF2-40B4-BE49-F238E27FC236}">
                <a16:creationId xmlns:a16="http://schemas.microsoft.com/office/drawing/2014/main" id="{BA20352A-5B3A-46AD-86D6-B049D2BFBEEC}"/>
              </a:ext>
            </a:extLst>
          </p:cNvPr>
          <p:cNvSpPr txBox="1">
            <a:spLocks/>
          </p:cNvSpPr>
          <p:nvPr/>
        </p:nvSpPr>
        <p:spPr>
          <a:xfrm>
            <a:off x="4534678" y="506314"/>
            <a:ext cx="54024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Tempo para execução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6" name="Suplemento 5" title="Slice Timer">
                <a:extLst>
                  <a:ext uri="{FF2B5EF4-FFF2-40B4-BE49-F238E27FC236}">
                    <a16:creationId xmlns:a16="http://schemas.microsoft.com/office/drawing/2014/main" id="{271BB075-94B7-430D-8892-ABB63CD6DB31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8293677" y="1892811"/>
              <a:ext cx="2857500" cy="2857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6" name="Suplemento 5" title="Slice Timer">
                <a:extLst>
                  <a:ext uri="{FF2B5EF4-FFF2-40B4-BE49-F238E27FC236}">
                    <a16:creationId xmlns:a16="http://schemas.microsoft.com/office/drawing/2014/main" id="{271BB075-94B7-430D-8892-ABB63CD6DB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93677" y="1892811"/>
                <a:ext cx="2857500" cy="2857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1062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Várias mãos levantadas e prontas para responder a uma pergunta">
            <a:extLst>
              <a:ext uri="{FF2B5EF4-FFF2-40B4-BE49-F238E27FC236}">
                <a16:creationId xmlns:a16="http://schemas.microsoft.com/office/drawing/2014/main" id="{0401297B-92F8-41C7-B3EC-EA2E9FDCF2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2" r="20893" b="460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pt-BR" sz="4800" dirty="0"/>
              <a:t>Como entregar os resultados?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1793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Git</a:t>
            </a:r>
            <a:br>
              <a:rPr lang="pt-BR" dirty="0"/>
            </a:br>
            <a:r>
              <a:rPr lang="pt-BR" dirty="0">
                <a:hlinkClick r:id="rId2"/>
              </a:rPr>
              <a:t>https://github.com/git</a:t>
            </a:r>
            <a:br>
              <a:rPr lang="pt-BR" dirty="0"/>
            </a:b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32B99B-47BF-495B-AB0D-73577AEBDF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pt-BR" b="0" i="0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Exemplos.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1º ADS: 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  <a:hlinkClick r:id="rId3"/>
              </a:rPr>
              <a:t>https://github.com/Grupo-1-2020-PI-FATEC-ADS/SOS-EDUCA</a:t>
            </a:r>
            <a:endParaRPr lang="pt-BR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2º ADS: 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  <a:hlinkClick r:id="rId4"/>
              </a:rPr>
              <a:t>https://github.com/Syank/PI-JornadaDeMotoristas</a:t>
            </a:r>
            <a:endParaRPr lang="pt-BR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5º BD: 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  <a:hlinkClick r:id="rId5"/>
              </a:rPr>
              <a:t>https://gitlab.com/jesscahelen/antenas-integracao</a:t>
            </a:r>
            <a:endParaRPr lang="pt-BR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568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Git</a:t>
            </a:r>
            <a:br>
              <a:rPr lang="pt-BR" dirty="0"/>
            </a:br>
            <a:r>
              <a:rPr lang="pt-BR" dirty="0">
                <a:hlinkClick r:id="rId2"/>
              </a:rPr>
              <a:t>https://github.com/git</a:t>
            </a:r>
            <a:br>
              <a:rPr lang="pt-BR" dirty="0"/>
            </a:b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32B99B-47BF-495B-AB0D-73577AEBDF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pt-BR" b="0" i="0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Links úteis.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  <a:hlinkClick r:id="rId3"/>
              </a:rPr>
              <a:t>https://docs.github.com/pt/github</a:t>
            </a:r>
            <a:endParaRPr lang="pt-BR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  <a:hlinkClick r:id="rId4"/>
              </a:rPr>
              <a:t>https://blog.geekhunter.com.br/github-o-que-e-como-usar/</a:t>
            </a:r>
            <a:endParaRPr lang="pt-BR" sz="1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pt-BR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pt-BR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130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B83F4615-57B6-4EED-A6A4-FCD399ECE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Objetivo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51D954D1-5150-4691-A0B8-0348DC511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5368" y="4074718"/>
            <a:ext cx="6105194" cy="682079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lnSpc>
                <a:spcPct val="200000"/>
              </a:lnSpc>
              <a:buNone/>
            </a:pPr>
            <a:r>
              <a:rPr lang="pt-BR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Explorar recursos e ferramentas a serem utilizados durante o desenvolvimento da 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API, </a:t>
            </a: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tais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como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Slack, Git, PowToon</a:t>
            </a:r>
            <a:r>
              <a:rPr lang="en-US" sz="1800" dirty="0">
                <a:solidFill>
                  <a:srgbClr val="FFFFFF"/>
                </a:solidFill>
              </a:rPr>
              <a:t> e outros</a:t>
            </a:r>
            <a:endParaRPr lang="en-US" sz="18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2367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3">
            <a:extLst>
              <a:ext uri="{FF2B5EF4-FFF2-40B4-BE49-F238E27FC236}">
                <a16:creationId xmlns:a16="http://schemas.microsoft.com/office/drawing/2014/main" id="{BA20352A-5B3A-46AD-86D6-B049D2BFBEEC}"/>
              </a:ext>
            </a:extLst>
          </p:cNvPr>
          <p:cNvSpPr txBox="1">
            <a:spLocks/>
          </p:cNvSpPr>
          <p:nvPr/>
        </p:nvSpPr>
        <p:spPr>
          <a:xfrm>
            <a:off x="4534678" y="506314"/>
            <a:ext cx="54024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Tempo para execução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6" name="Suplemento 5" title="Slice Timer">
                <a:extLst>
                  <a:ext uri="{FF2B5EF4-FFF2-40B4-BE49-F238E27FC236}">
                    <a16:creationId xmlns:a16="http://schemas.microsoft.com/office/drawing/2014/main" id="{271BB075-94B7-430D-8892-ABB63CD6DB31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8293677" y="1892811"/>
              <a:ext cx="2857500" cy="2857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6" name="Suplemento 5" title="Slice Timer">
                <a:extLst>
                  <a:ext uri="{FF2B5EF4-FFF2-40B4-BE49-F238E27FC236}">
                    <a16:creationId xmlns:a16="http://schemas.microsoft.com/office/drawing/2014/main" id="{271BB075-94B7-430D-8892-ABB63CD6DB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93677" y="1892811"/>
                <a:ext cx="2857500" cy="2857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4747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Várias mãos levantadas e prontas para responder a uma pergunta">
            <a:extLst>
              <a:ext uri="{FF2B5EF4-FFF2-40B4-BE49-F238E27FC236}">
                <a16:creationId xmlns:a16="http://schemas.microsoft.com/office/drawing/2014/main" id="{0401297B-92F8-41C7-B3EC-EA2E9FDCF2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2" r="20893" b="460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pt-BR" sz="4800" dirty="0"/>
              <a:t>Como mostrar o resultado final na Feira de Soluções?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6169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2490" y="438537"/>
            <a:ext cx="6407020" cy="916053"/>
          </a:xfrm>
        </p:spPr>
        <p:txBody>
          <a:bodyPr/>
          <a:lstStyle/>
          <a:p>
            <a:r>
              <a:rPr lang="pt-BR" dirty="0"/>
              <a:t>Vídeo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C800C94-10C7-4972-B3DD-66C9CD3F4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354" y="1354590"/>
            <a:ext cx="9144000" cy="507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0318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xplore o sistema operacional, computadores, aplicativos e muito mais do  Windows 10 | Microsoft">
            <a:extLst>
              <a:ext uri="{FF2B5EF4-FFF2-40B4-BE49-F238E27FC236}">
                <a16:creationId xmlns:a16="http://schemas.microsoft.com/office/drawing/2014/main" id="{63FBEB55-8C32-4C46-A0F3-996DE38BF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884" y="1681394"/>
            <a:ext cx="935063" cy="93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227CF8E-B2E5-451A-ABF1-DDF98A672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Fazendo vídeos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34BF507-9FC9-4376-8EF9-B5EBE98B1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542" y="1148571"/>
            <a:ext cx="14086378" cy="5225037"/>
          </a:xfrm>
        </p:spPr>
        <p:txBody>
          <a:bodyPr/>
          <a:lstStyle/>
          <a:p>
            <a:r>
              <a:rPr lang="pt-BR" dirty="0" err="1"/>
              <a:t>PowToon</a:t>
            </a:r>
            <a:r>
              <a:rPr lang="pt-BR" dirty="0"/>
              <a:t>: </a:t>
            </a:r>
            <a:r>
              <a:rPr lang="pt-BR" dirty="0">
                <a:hlinkClick r:id="rId3"/>
              </a:rPr>
              <a:t>https://www.youtube.com/watch?v=ED4NeXcwf3g</a:t>
            </a:r>
            <a:endParaRPr lang="pt-BR" dirty="0"/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         + G: </a:t>
            </a:r>
            <a:r>
              <a:rPr lang="pt-BR" dirty="0">
                <a:hlinkClick r:id="rId4"/>
              </a:rPr>
              <a:t>https://www.youtube.com/watch?v=9UKgbgrjENE</a:t>
            </a:r>
            <a:endParaRPr lang="pt-BR" dirty="0"/>
          </a:p>
          <a:p>
            <a:endParaRPr lang="pt-BR" dirty="0"/>
          </a:p>
          <a:p>
            <a:r>
              <a:rPr lang="pt-BR" dirty="0" err="1"/>
              <a:t>Teams</a:t>
            </a:r>
            <a:r>
              <a:rPr lang="pt-BR" dirty="0"/>
              <a:t>, Google Meet, Zoom</a:t>
            </a:r>
          </a:p>
          <a:p>
            <a:r>
              <a:rPr lang="pt-BR" dirty="0"/>
              <a:t>Powerpoint: 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82A9770-401A-4642-8910-376F2C4A07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173" y="4424619"/>
            <a:ext cx="8365866" cy="128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5806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3865924" cy="554471"/>
          </a:xfrm>
        </p:spPr>
        <p:txBody>
          <a:bodyPr>
            <a:normAutofit fontScale="90000"/>
          </a:bodyPr>
          <a:lstStyle/>
          <a:p>
            <a:r>
              <a:rPr lang="pt-BR" dirty="0"/>
              <a:t>O que é s</a:t>
            </a:r>
            <a:r>
              <a:rPr lang="pt-BR"/>
              <a:t>crum</a:t>
            </a:r>
            <a:r>
              <a:rPr lang="pt-BR" dirty="0"/>
              <a:t>?</a:t>
            </a:r>
          </a:p>
        </p:txBody>
      </p:sp>
      <p:sp>
        <p:nvSpPr>
          <p:cNvPr id="3" name="Retângulo 2"/>
          <p:cNvSpPr/>
          <p:nvPr/>
        </p:nvSpPr>
        <p:spPr>
          <a:xfrm>
            <a:off x="46938" y="6315962"/>
            <a:ext cx="4994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>
                <a:hlinkClick r:id="rId4"/>
              </a:rPr>
              <a:t>https://www.youtube.com/watch?v=XfvQWnRgxG0</a:t>
            </a:r>
            <a:endParaRPr lang="pt-BR" dirty="0"/>
          </a:p>
        </p:txBody>
      </p:sp>
      <p:pic>
        <p:nvPicPr>
          <p:cNvPr id="4" name="Scrum  - Aprenda Scrum em 9 minuto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4417" y="1071806"/>
            <a:ext cx="8786191" cy="494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92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301E07F-4F79-4B58-8698-EF24DC1EC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5836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0738" y="647593"/>
            <a:ext cx="4467792" cy="3060541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FFFFFF"/>
                </a:solidFill>
              </a:rPr>
              <a:t>Kick</a:t>
            </a:r>
            <a:r>
              <a:rPr lang="pt-BR" dirty="0">
                <a:solidFill>
                  <a:srgbClr val="FFFFFF"/>
                </a:solidFill>
              </a:rPr>
              <a:t> – off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32B99B-47BF-495B-AB0D-73577AEBDF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80738" y="3800209"/>
            <a:ext cx="4467792" cy="2410198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Cliente: Escola de Ensino Médio</a:t>
            </a:r>
          </a:p>
          <a:p>
            <a:r>
              <a:rPr lang="pt-BR" dirty="0">
                <a:solidFill>
                  <a:srgbClr val="FFFFFF"/>
                </a:solidFill>
              </a:rPr>
              <a:t>Projeto: Elaborar o horário de aula do período da manhã de uma escola de Ensino Médio que contém 26 professores e 12 turmas.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EE6F773-742A-491A-9A00-A2A150DF5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368" y="366810"/>
            <a:ext cx="6124381" cy="61243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áfico 4" descr="Sala de aula com preenchimento sólido">
            <a:extLst>
              <a:ext uri="{FF2B5EF4-FFF2-40B4-BE49-F238E27FC236}">
                <a16:creationId xmlns:a16="http://schemas.microsoft.com/office/drawing/2014/main" id="{EA2D9F91-E697-44F2-9F92-3F2419C8D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8572" y="1374798"/>
            <a:ext cx="4108404" cy="4108404"/>
          </a:xfrm>
          <a:custGeom>
            <a:avLst/>
            <a:gdLst/>
            <a:ahLst/>
            <a:cxnLst/>
            <a:rect l="l" t="t" r="r" b="b"/>
            <a:pathLst>
              <a:path w="4273177" h="4470400">
                <a:moveTo>
                  <a:pt x="75080" y="0"/>
                </a:moveTo>
                <a:lnTo>
                  <a:pt x="4198097" y="0"/>
                </a:lnTo>
                <a:cubicBezTo>
                  <a:pt x="4239563" y="0"/>
                  <a:pt x="4273177" y="33614"/>
                  <a:pt x="4273177" y="75080"/>
                </a:cubicBezTo>
                <a:lnTo>
                  <a:pt x="4273177" y="4395320"/>
                </a:lnTo>
                <a:cubicBezTo>
                  <a:pt x="4273177" y="4436786"/>
                  <a:pt x="4239563" y="4470400"/>
                  <a:pt x="4198097" y="4470400"/>
                </a:cubicBezTo>
                <a:lnTo>
                  <a:pt x="75080" y="4470400"/>
                </a:lnTo>
                <a:cubicBezTo>
                  <a:pt x="33614" y="4470400"/>
                  <a:pt x="0" y="4436786"/>
                  <a:pt x="0" y="4395320"/>
                </a:cubicBezTo>
                <a:lnTo>
                  <a:pt x="0" y="75080"/>
                </a:lnTo>
                <a:cubicBezTo>
                  <a:pt x="0" y="33614"/>
                  <a:pt x="33614" y="0"/>
                  <a:pt x="7508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62652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2368" y="1877492"/>
            <a:ext cx="4030132" cy="32153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Setup da prática simulada</a:t>
            </a:r>
          </a:p>
        </p:txBody>
      </p:sp>
      <p:grpSp>
        <p:nvGrpSpPr>
          <p:cNvPr id="27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32B99B-47BF-495B-AB0D-73577AEBDF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4868" y="1130846"/>
            <a:ext cx="5217173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2 sprints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Entrega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deve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conter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tabela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horário</a:t>
            </a:r>
            <a:endParaRPr lang="en-US" dirty="0">
              <a:solidFill>
                <a:schemeClr val="bg1"/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Priorização</a:t>
            </a:r>
            <a:r>
              <a:rPr lang="en-US" dirty="0">
                <a:solidFill>
                  <a:schemeClr val="bg1"/>
                </a:solidFill>
              </a:rPr>
              <a:t> dos </a:t>
            </a:r>
            <a:r>
              <a:rPr lang="en-US" dirty="0" err="1">
                <a:solidFill>
                  <a:schemeClr val="bg1"/>
                </a:solidFill>
              </a:rPr>
              <a:t>itens</a:t>
            </a:r>
            <a:r>
              <a:rPr lang="en-US" dirty="0">
                <a:solidFill>
                  <a:schemeClr val="bg1"/>
                </a:solidFill>
              </a:rPr>
              <a:t> a </a:t>
            </a:r>
            <a:r>
              <a:rPr lang="en-US" dirty="0" err="1">
                <a:solidFill>
                  <a:schemeClr val="bg1"/>
                </a:solidFill>
              </a:rPr>
              <a:t>serem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entregues</a:t>
            </a:r>
            <a:endParaRPr lang="en-US" dirty="0">
              <a:solidFill>
                <a:schemeClr val="bg1"/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Vídeo</a:t>
            </a:r>
            <a:r>
              <a:rPr lang="en-US" dirty="0">
                <a:solidFill>
                  <a:schemeClr val="bg1"/>
                </a:solidFill>
              </a:rPr>
              <a:t> final </a:t>
            </a:r>
            <a:r>
              <a:rPr lang="en-US" dirty="0" err="1">
                <a:solidFill>
                  <a:schemeClr val="bg1"/>
                </a:solidFill>
              </a:rPr>
              <a:t>explicativo</a:t>
            </a:r>
            <a:r>
              <a:rPr lang="en-US" dirty="0">
                <a:solidFill>
                  <a:schemeClr val="bg1"/>
                </a:solidFill>
              </a:rPr>
              <a:t> do </a:t>
            </a:r>
            <a:r>
              <a:rPr lang="en-US" dirty="0" err="1">
                <a:solidFill>
                  <a:schemeClr val="bg1"/>
                </a:solidFill>
              </a:rPr>
              <a:t>resultado</a:t>
            </a:r>
            <a:endParaRPr lang="en-US" dirty="0">
              <a:solidFill>
                <a:schemeClr val="bg1"/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96407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3">
            <a:extLst>
              <a:ext uri="{FF2B5EF4-FFF2-40B4-BE49-F238E27FC236}">
                <a16:creationId xmlns:a16="http://schemas.microsoft.com/office/drawing/2014/main" id="{15E637AF-17EA-4831-B1B5-B7D9FEFB8D29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25363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Sprint 1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6" name="Suplemento 5" title="Slice Timer">
                <a:extLst>
                  <a:ext uri="{FF2B5EF4-FFF2-40B4-BE49-F238E27FC236}">
                    <a16:creationId xmlns:a16="http://schemas.microsoft.com/office/drawing/2014/main" id="{271BB075-94B7-430D-8892-ABB63CD6DB3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5930631"/>
                  </p:ext>
                </p:extLst>
              </p:nvPr>
            </p:nvGraphicFramePr>
            <p:xfrm>
              <a:off x="8293677" y="1892811"/>
              <a:ext cx="2857500" cy="2857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6" name="Suplemento 5" title="Slice Timer">
                <a:extLst>
                  <a:ext uri="{FF2B5EF4-FFF2-40B4-BE49-F238E27FC236}">
                    <a16:creationId xmlns:a16="http://schemas.microsoft.com/office/drawing/2014/main" id="{271BB075-94B7-430D-8892-ABB63CD6DB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93677" y="1892811"/>
                <a:ext cx="2857500" cy="2857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19335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ítulo 3">
            <a:extLst>
              <a:ext uri="{FF2B5EF4-FFF2-40B4-BE49-F238E27FC236}">
                <a16:creationId xmlns:a16="http://schemas.microsoft.com/office/drawing/2014/main" id="{4A0C621F-74B1-4425-B1DB-0A88796FAD6E}"/>
              </a:ext>
            </a:extLst>
          </p:cNvPr>
          <p:cNvSpPr txBox="1">
            <a:spLocks/>
          </p:cNvSpPr>
          <p:nvPr/>
        </p:nvSpPr>
        <p:spPr>
          <a:xfrm>
            <a:off x="3317032" y="506315"/>
            <a:ext cx="25363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Sprint 2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6" name="Suplemento 5" title="Slice Timer">
                <a:extLst>
                  <a:ext uri="{FF2B5EF4-FFF2-40B4-BE49-F238E27FC236}">
                    <a16:creationId xmlns:a16="http://schemas.microsoft.com/office/drawing/2014/main" id="{271BB075-94B7-430D-8892-ABB63CD6DB31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8293677" y="1892811"/>
              <a:ext cx="2857500" cy="2857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6" name="Suplemento 5" title="Slice Timer">
                <a:extLst>
                  <a:ext uri="{FF2B5EF4-FFF2-40B4-BE49-F238E27FC236}">
                    <a16:creationId xmlns:a16="http://schemas.microsoft.com/office/drawing/2014/main" id="{271BB075-94B7-430D-8892-ABB63CD6DB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93677" y="1892811"/>
                <a:ext cx="2857500" cy="2857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481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384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m 6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45ECCDAD-15A9-4072-987B-F56F3A070F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529" y="76016"/>
            <a:ext cx="3706761" cy="658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843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Prática simulada</a:t>
            </a:r>
          </a:p>
        </p:txBody>
      </p:sp>
    </p:spTree>
    <p:extLst>
      <p:ext uri="{BB962C8B-B14F-4D97-AF65-F5344CB8AC3E}">
        <p14:creationId xmlns:p14="http://schemas.microsoft.com/office/powerpoint/2010/main" val="1152489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301E07F-4F79-4B58-8698-EF24DC1EC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5836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0738" y="647593"/>
            <a:ext cx="4467792" cy="3060541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FFFFFF"/>
                </a:solidFill>
              </a:rPr>
              <a:t>Kick</a:t>
            </a:r>
            <a:r>
              <a:rPr lang="pt-BR" dirty="0">
                <a:solidFill>
                  <a:srgbClr val="FFFFFF"/>
                </a:solidFill>
              </a:rPr>
              <a:t> – off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32B99B-47BF-495B-AB0D-73577AEBDF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80738" y="3800209"/>
            <a:ext cx="4467792" cy="2410198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Cliente: Escola de Ensino Médio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EE6F773-742A-491A-9A00-A2A150DF5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368" y="366810"/>
            <a:ext cx="6124381" cy="61243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áfico 4" descr="Sala de aula com preenchimento sólido">
            <a:extLst>
              <a:ext uri="{FF2B5EF4-FFF2-40B4-BE49-F238E27FC236}">
                <a16:creationId xmlns:a16="http://schemas.microsoft.com/office/drawing/2014/main" id="{EA2D9F91-E697-44F2-9F92-3F2419C8D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8572" y="1374798"/>
            <a:ext cx="4108404" cy="4108404"/>
          </a:xfrm>
          <a:custGeom>
            <a:avLst/>
            <a:gdLst/>
            <a:ahLst/>
            <a:cxnLst/>
            <a:rect l="l" t="t" r="r" b="b"/>
            <a:pathLst>
              <a:path w="4273177" h="4470400">
                <a:moveTo>
                  <a:pt x="75080" y="0"/>
                </a:moveTo>
                <a:lnTo>
                  <a:pt x="4198097" y="0"/>
                </a:lnTo>
                <a:cubicBezTo>
                  <a:pt x="4239563" y="0"/>
                  <a:pt x="4273177" y="33614"/>
                  <a:pt x="4273177" y="75080"/>
                </a:cubicBezTo>
                <a:lnTo>
                  <a:pt x="4273177" y="4395320"/>
                </a:lnTo>
                <a:cubicBezTo>
                  <a:pt x="4273177" y="4436786"/>
                  <a:pt x="4239563" y="4470400"/>
                  <a:pt x="4198097" y="4470400"/>
                </a:cubicBezTo>
                <a:lnTo>
                  <a:pt x="75080" y="4470400"/>
                </a:lnTo>
                <a:cubicBezTo>
                  <a:pt x="33614" y="4470400"/>
                  <a:pt x="0" y="4436786"/>
                  <a:pt x="0" y="4395320"/>
                </a:cubicBezTo>
                <a:lnTo>
                  <a:pt x="0" y="75080"/>
                </a:lnTo>
                <a:cubicBezTo>
                  <a:pt x="0" y="33614"/>
                  <a:pt x="33614" y="0"/>
                  <a:pt x="7508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0626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abela&#10;&#10;Descrição gerada automaticamente com confiança média">
            <a:extLst>
              <a:ext uri="{FF2B5EF4-FFF2-40B4-BE49-F238E27FC236}">
                <a16:creationId xmlns:a16="http://schemas.microsoft.com/office/drawing/2014/main" id="{FECA74BE-708D-4698-B194-52FD83132F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218" y="108156"/>
            <a:ext cx="6404680" cy="6732312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2847E94-80D2-4BEE-BF46-06FCFDC67EA5}"/>
              </a:ext>
            </a:extLst>
          </p:cNvPr>
          <p:cNvSpPr txBox="1"/>
          <p:nvPr/>
        </p:nvSpPr>
        <p:spPr>
          <a:xfrm>
            <a:off x="8901404" y="2612571"/>
            <a:ext cx="2808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Cada turma: 7 aulas diárias, de segunda a sexta-feira</a:t>
            </a:r>
          </a:p>
        </p:txBody>
      </p:sp>
    </p:spTree>
    <p:extLst>
      <p:ext uri="{BB962C8B-B14F-4D97-AF65-F5344CB8AC3E}">
        <p14:creationId xmlns:p14="http://schemas.microsoft.com/office/powerpoint/2010/main" val="2975924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3ED7A2B3-FD52-44F9-926E-69865D0FB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ATPC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A8F1C3D1-982E-41C5-8890-E4C0CD8AC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2286000"/>
            <a:ext cx="3384000" cy="384480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pt-BR" sz="3600" dirty="0">
                <a:solidFill>
                  <a:schemeClr val="accent2">
                    <a:lumMod val="60000"/>
                    <a:lumOff val="40000"/>
                    <a:alpha val="60000"/>
                  </a:schemeClr>
                </a:solidFill>
              </a:rPr>
              <a:t>Terças – feiras</a:t>
            </a:r>
          </a:p>
          <a:p>
            <a:pPr>
              <a:lnSpc>
                <a:spcPct val="200000"/>
              </a:lnSpc>
            </a:pPr>
            <a:r>
              <a:rPr lang="pt-BR" sz="3600" dirty="0">
                <a:solidFill>
                  <a:srgbClr val="00B0F0">
                    <a:alpha val="60000"/>
                  </a:srgbClr>
                </a:solidFill>
              </a:rPr>
              <a:t>Quartas-feiras</a:t>
            </a:r>
          </a:p>
          <a:p>
            <a:pPr>
              <a:lnSpc>
                <a:spcPct val="200000"/>
              </a:lnSpc>
            </a:pPr>
            <a:r>
              <a:rPr lang="pt-BR" sz="3600" dirty="0">
                <a:solidFill>
                  <a:srgbClr val="00B050">
                    <a:alpha val="60000"/>
                  </a:srgbClr>
                </a:solidFill>
              </a:rPr>
              <a:t>Quintas-feiras</a:t>
            </a:r>
          </a:p>
        </p:txBody>
      </p:sp>
      <p:pic>
        <p:nvPicPr>
          <p:cNvPr id="3" name="Imagem 2" descr="Uma imagem contendo Gráfico&#10;&#10;Descrição gerada automaticamente">
            <a:extLst>
              <a:ext uri="{FF2B5EF4-FFF2-40B4-BE49-F238E27FC236}">
                <a16:creationId xmlns:a16="http://schemas.microsoft.com/office/drawing/2014/main" id="{A1A9DC48-8F5C-4922-9D88-BEEC6A6A5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102" y="226284"/>
            <a:ext cx="2956859" cy="6128206"/>
          </a:xfrm>
          <a:prstGeom prst="rect">
            <a:avLst/>
          </a:prstGeom>
        </p:spPr>
      </p:pic>
      <p:pic>
        <p:nvPicPr>
          <p:cNvPr id="5" name="Imagem 4" descr="Interface gráfica do usuário, Tabela&#10;&#10;Descrição gerada automaticamente">
            <a:extLst>
              <a:ext uri="{FF2B5EF4-FFF2-40B4-BE49-F238E27FC236}">
                <a16:creationId xmlns:a16="http://schemas.microsoft.com/office/drawing/2014/main" id="{48501993-20A0-46D7-B062-00F7543F36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657" y="236640"/>
            <a:ext cx="3391581" cy="553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218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301E07F-4F79-4B58-8698-EF24DC1EC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5836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0738" y="647593"/>
            <a:ext cx="4467792" cy="3060541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FFFFFF"/>
                </a:solidFill>
              </a:rPr>
              <a:t>Kick</a:t>
            </a:r>
            <a:r>
              <a:rPr lang="pt-BR" dirty="0">
                <a:solidFill>
                  <a:srgbClr val="FFFFFF"/>
                </a:solidFill>
              </a:rPr>
              <a:t> – off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32B99B-47BF-495B-AB0D-73577AEBDF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80738" y="3800209"/>
            <a:ext cx="4467792" cy="2410198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Cliente: Escola de Ensino Médio</a:t>
            </a:r>
          </a:p>
          <a:p>
            <a:r>
              <a:rPr lang="pt-BR" dirty="0">
                <a:solidFill>
                  <a:srgbClr val="FFFFFF"/>
                </a:solidFill>
              </a:rPr>
              <a:t>Projeto: Elaborar o horário de aula do período da manhã de uma escola de Ensino Médio que contém 26 professores e 12 turmas.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EE6F773-742A-491A-9A00-A2A150DF5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368" y="366810"/>
            <a:ext cx="6124381" cy="61243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áfico 4" descr="Sala de aula com preenchimento sólido">
            <a:extLst>
              <a:ext uri="{FF2B5EF4-FFF2-40B4-BE49-F238E27FC236}">
                <a16:creationId xmlns:a16="http://schemas.microsoft.com/office/drawing/2014/main" id="{EA2D9F91-E697-44F2-9F92-3F2419C8D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8572" y="1374798"/>
            <a:ext cx="4108404" cy="4108404"/>
          </a:xfrm>
          <a:custGeom>
            <a:avLst/>
            <a:gdLst/>
            <a:ahLst/>
            <a:cxnLst/>
            <a:rect l="l" t="t" r="r" b="b"/>
            <a:pathLst>
              <a:path w="4273177" h="4470400">
                <a:moveTo>
                  <a:pt x="75080" y="0"/>
                </a:moveTo>
                <a:lnTo>
                  <a:pt x="4198097" y="0"/>
                </a:lnTo>
                <a:cubicBezTo>
                  <a:pt x="4239563" y="0"/>
                  <a:pt x="4273177" y="33614"/>
                  <a:pt x="4273177" y="75080"/>
                </a:cubicBezTo>
                <a:lnTo>
                  <a:pt x="4273177" y="4395320"/>
                </a:lnTo>
                <a:cubicBezTo>
                  <a:pt x="4273177" y="4436786"/>
                  <a:pt x="4239563" y="4470400"/>
                  <a:pt x="4198097" y="4470400"/>
                </a:cubicBezTo>
                <a:lnTo>
                  <a:pt x="75080" y="4470400"/>
                </a:lnTo>
                <a:cubicBezTo>
                  <a:pt x="33614" y="4470400"/>
                  <a:pt x="0" y="4436786"/>
                  <a:pt x="0" y="4395320"/>
                </a:cubicBezTo>
                <a:lnTo>
                  <a:pt x="0" y="75080"/>
                </a:lnTo>
                <a:cubicBezTo>
                  <a:pt x="0" y="33614"/>
                  <a:pt x="33614" y="0"/>
                  <a:pt x="7508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85448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Pontos de interrogação infinitos na renderização 3D">
            <a:extLst>
              <a:ext uri="{FF2B5EF4-FFF2-40B4-BE49-F238E27FC236}">
                <a16:creationId xmlns:a16="http://schemas.microsoft.com/office/drawing/2014/main" id="{5EA5D577-F9A4-4280-8C5A-AC59A96A31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33" b="9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707DD81-3563-41C5-8D56-A793EDA68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1661" y="2165885"/>
            <a:ext cx="9252856" cy="2900518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br>
              <a:rPr lang="pt-BR" dirty="0">
                <a:solidFill>
                  <a:srgbClr val="FFFFFF"/>
                </a:solidFill>
              </a:rPr>
            </a:br>
            <a:r>
              <a:rPr lang="pt-BR" dirty="0">
                <a:solidFill>
                  <a:srgbClr val="FFFFFF"/>
                </a:solidFill>
              </a:rPr>
              <a:t>É preciso perguntar?</a:t>
            </a:r>
            <a:br>
              <a:rPr lang="pt-BR" dirty="0">
                <a:solidFill>
                  <a:srgbClr val="FFFFFF"/>
                </a:solidFill>
              </a:rPr>
            </a:br>
            <a:r>
              <a:rPr lang="pt-BR" dirty="0">
                <a:solidFill>
                  <a:srgbClr val="FFFFFF"/>
                </a:solidFill>
              </a:rPr>
              <a:t>Como e o que perguntar?</a:t>
            </a:r>
            <a:br>
              <a:rPr lang="pt-BR" dirty="0">
                <a:solidFill>
                  <a:srgbClr val="FFFFFF"/>
                </a:solidFill>
              </a:rPr>
            </a:br>
            <a:r>
              <a:rPr lang="pt-BR" dirty="0">
                <a:solidFill>
                  <a:srgbClr val="FFFFFF"/>
                </a:solidFill>
              </a:rPr>
              <a:t>Quais ferramentas usar?</a:t>
            </a:r>
          </a:p>
        </p:txBody>
      </p:sp>
    </p:spTree>
    <p:extLst>
      <p:ext uri="{BB962C8B-B14F-4D97-AF65-F5344CB8AC3E}">
        <p14:creationId xmlns:p14="http://schemas.microsoft.com/office/powerpoint/2010/main" val="1833462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9.png"/></Relationships>
</file>

<file path=ppt/webextensions/_rels/webextension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webextensions/webextension1.xml><?xml version="1.0" encoding="utf-8"?>
<we:webextension xmlns:we="http://schemas.microsoft.com/office/webextensions/webextension/2010/11" id="{E5C5FC4D-A471-4A14-8D81-7D9E3A7ED8E1}">
  <we:reference id="wa104218071" version="1.0.0.0" store="pt-BR" storeType="OMEX"/>
  <we:alternateReferences>
    <we:reference id="WA104218071" version="1.0.0.0" store="WA104218071" storeType="OMEX"/>
  </we:alternateReferences>
  <we:properties>
    <we:property name="autostart" value="true"/>
    <we:property name="countdown" value="1200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E5C5FC4D-A471-4A14-8D81-7D9E3A7ED8E1}">
  <we:reference id="wa104218071" version="1.0.0.0" store="pt-BR" storeType="OMEX"/>
  <we:alternateReferences>
    <we:reference id="WA104218071" version="1.0.0.0" store="WA104218071" storeType="OMEX"/>
  </we:alternateReferences>
  <we:properties>
    <we:property name="autostart" value="true"/>
    <we:property name="countdown" value="2400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E5C5FC4D-A471-4A14-8D81-7D9E3A7ED8E1}">
  <we:reference id="wa104218071" version="1.0.0.0" store="pt-BR" storeType="OMEX"/>
  <we:alternateReferences>
    <we:reference id="WA104218071" version="1.0.0.0" store="WA104218071" storeType="OMEX"/>
  </we:alternateReferences>
  <we:properties>
    <we:property name="countdown" value="1230"/>
    <we:property name="autostart" value="true"/>
  </we:properties>
  <we:bindings/>
  <we:snapshot xmlns:r="http://schemas.openxmlformats.org/officeDocument/2006/relationships" r:embed="rId1"/>
</we:webextension>
</file>

<file path=ppt/webextensions/webextension4.xml><?xml version="1.0" encoding="utf-8"?>
<we:webextension xmlns:we="http://schemas.microsoft.com/office/webextensions/webextension/2010/11" id="{E5C5FC4D-A471-4A14-8D81-7D9E3A7ED8E1}">
  <we:reference id="wa104218071" version="1.0.0.0" store="pt-BR" storeType="OMEX"/>
  <we:alternateReferences>
    <we:reference id="WA104218071" version="1.0.0.0" store="WA104218071" storeType="OMEX"/>
  </we:alternateReferences>
  <we:properties>
    <we:property name="countdown" value="1200"/>
    <we:property name="autostart" value="true"/>
  </we:properties>
  <we:bindings/>
  <we:snapshot xmlns:r="http://schemas.openxmlformats.org/officeDocument/2006/relationships" r:embed="rId1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A44F3448B69F845A1B511912F8BCFC2" ma:contentTypeVersion="12" ma:contentTypeDescription="Create a new document." ma:contentTypeScope="" ma:versionID="a752f1ed826e3d58625dcc08903c14da">
  <xsd:schema xmlns:xsd="http://www.w3.org/2001/XMLSchema" xmlns:xs="http://www.w3.org/2001/XMLSchema" xmlns:p="http://schemas.microsoft.com/office/2006/metadata/properties" xmlns:ns3="6e741085-9701-4b1d-bd8d-4500ce5310fc" xmlns:ns4="f79d4459-5f8c-4181-a79e-1766751f3ef1" targetNamespace="http://schemas.microsoft.com/office/2006/metadata/properties" ma:root="true" ma:fieldsID="e64a82a22c8605d47461910dd0aaaec5" ns3:_="" ns4:_="">
    <xsd:import namespace="6e741085-9701-4b1d-bd8d-4500ce5310fc"/>
    <xsd:import namespace="f79d4459-5f8c-4181-a79e-1766751f3ef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741085-9701-4b1d-bd8d-4500ce5310f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9d4459-5f8c-4181-a79e-1766751f3e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90A19C7-284C-49B0-AFA9-5C993387331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741085-9701-4b1d-bd8d-4500ce5310fc"/>
    <ds:schemaRef ds:uri="f79d4459-5f8c-4181-a79e-1766751f3e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3E0EE61-06CE-43CD-8BF6-6DDA104DBCB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B3C7BBF-B602-49AC-A819-940746771858}">
  <ds:schemaRefs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6e741085-9701-4b1d-bd8d-4500ce5310fc"/>
    <ds:schemaRef ds:uri="http://www.w3.org/XML/1998/namespace"/>
    <ds:schemaRef ds:uri="http://purl.org/dc/dcmitype/"/>
    <ds:schemaRef ds:uri="f79d4459-5f8c-4181-a79e-1766751f3ef1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567</TotalTime>
  <Words>555</Words>
  <Application>Microsoft Office PowerPoint</Application>
  <PresentationFormat>Widescreen</PresentationFormat>
  <Paragraphs>82</Paragraphs>
  <Slides>28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28</vt:i4>
      </vt:variant>
    </vt:vector>
  </HeadingPairs>
  <TitlesOfParts>
    <vt:vector size="38" baseType="lpstr">
      <vt:lpstr>Arial</vt:lpstr>
      <vt:lpstr>Calibri</vt:lpstr>
      <vt:lpstr>Calibri Light</vt:lpstr>
      <vt:lpstr>Roboto</vt:lpstr>
      <vt:lpstr>Tw Cen MT</vt:lpstr>
      <vt:lpstr>Tw Cen MT Condensed</vt:lpstr>
      <vt:lpstr>Wingdings 3</vt:lpstr>
      <vt:lpstr>Tema do Office</vt:lpstr>
      <vt:lpstr>Integral</vt:lpstr>
      <vt:lpstr>Tema do Office</vt:lpstr>
      <vt:lpstr>  Aprendizagem por projetos integrados (Api): ferramentas úteis </vt:lpstr>
      <vt:lpstr>Objetivo</vt:lpstr>
      <vt:lpstr>Apresentação do PowerPoint</vt:lpstr>
      <vt:lpstr>Prática simulada</vt:lpstr>
      <vt:lpstr>Kick – off</vt:lpstr>
      <vt:lpstr>Apresentação do PowerPoint</vt:lpstr>
      <vt:lpstr>ATPC</vt:lpstr>
      <vt:lpstr>Kick – off</vt:lpstr>
      <vt:lpstr> É preciso perguntar? Como e o que perguntar? Quais ferramentas usar?</vt:lpstr>
      <vt:lpstr> O cliente sabe o que quer? O que seria uma entrega de valor para o cliente?  Quais os itens mais prioritários? Nós entendemos o que o cliente quer? </vt:lpstr>
      <vt:lpstr>Meios: </vt:lpstr>
      <vt:lpstr>Slack</vt:lpstr>
      <vt:lpstr>Estrutura do Slack</vt:lpstr>
      <vt:lpstr>Estrutura do Slack</vt:lpstr>
      <vt:lpstr>Estrutura do Slack</vt:lpstr>
      <vt:lpstr>Apresentação do PowerPoint</vt:lpstr>
      <vt:lpstr>Como entregar os resultados?</vt:lpstr>
      <vt:lpstr>Git https://github.com/git </vt:lpstr>
      <vt:lpstr>Git https://github.com/git </vt:lpstr>
      <vt:lpstr>Apresentação do PowerPoint</vt:lpstr>
      <vt:lpstr>Como mostrar o resultado final na Feira de Soluções?</vt:lpstr>
      <vt:lpstr>Vídeo</vt:lpstr>
      <vt:lpstr>Fazendo vídeos </vt:lpstr>
      <vt:lpstr>O que é scrum?</vt:lpstr>
      <vt:lpstr>Kick – off</vt:lpstr>
      <vt:lpstr>Setup da prática simulada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Aprendizagem por projetos integrados (Api): ferramentas úteis </dc:title>
  <dc:creator>A da S J</dc:creator>
  <cp:lastModifiedBy>A da S J</cp:lastModifiedBy>
  <cp:revision>11</cp:revision>
  <dcterms:created xsi:type="dcterms:W3CDTF">2021-02-23T22:08:36Z</dcterms:created>
  <dcterms:modified xsi:type="dcterms:W3CDTF">2021-02-27T00:04:01Z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0x0101003A44F3448B69F845A1B511912F8BCFC2</vt:lpwstr>
  </property>
</Properties>
</file>

<file path=docProps/thumbnail.jpeg>
</file>